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77" r:id="rId7"/>
    <p:sldId id="261" r:id="rId8"/>
    <p:sldId id="262" r:id="rId9"/>
    <p:sldId id="263" r:id="rId10"/>
    <p:sldId id="264" r:id="rId11"/>
    <p:sldId id="265" r:id="rId12"/>
    <p:sldId id="266"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73" d="100"/>
          <a:sy n="73" d="100"/>
        </p:scale>
        <p:origin x="5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88305B-6759-4793-B707-1503A799E868}" type="datetimeFigureOut">
              <a:rPr lang="en-US" smtClean="0"/>
              <a:t>3/20/2019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34F8D9-25F2-492D-A3C4-10C9BB2AB517}" type="slidenum">
              <a:rPr lang="en-US" smtClean="0"/>
              <a:t>‹#›</a:t>
            </a:fld>
            <a:endParaRPr lang="en-US"/>
          </a:p>
        </p:txBody>
      </p:sp>
    </p:spTree>
    <p:extLst>
      <p:ext uri="{BB962C8B-B14F-4D97-AF65-F5344CB8AC3E}">
        <p14:creationId xmlns:p14="http://schemas.microsoft.com/office/powerpoint/2010/main" val="1586048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326773-408E-447F-A620-997ABD3886D6}" type="datetime1">
              <a:rPr lang="en-US" smtClean="0"/>
              <a:t>3/20/2019</a:t>
            </a:fld>
            <a:endParaRPr lang="en-US"/>
          </a:p>
        </p:txBody>
      </p:sp>
      <p:sp>
        <p:nvSpPr>
          <p:cNvPr id="5" name="Footer Placeholder 4"/>
          <p:cNvSpPr>
            <a:spLocks noGrp="1"/>
          </p:cNvSpPr>
          <p:nvPr>
            <p:ph type="ftr" sz="quarter" idx="11"/>
          </p:nvPr>
        </p:nvSpPr>
        <p:spPr/>
        <p:txBody>
          <a:bodyPr/>
          <a:lstStyle/>
          <a:p>
            <a:r>
              <a:rPr lang="en-US" smtClean="0"/>
              <a:t>Introduction to Android : Dept. of B.Voc SD&amp;SA</a:t>
            </a:r>
            <a:endParaRPr lang="en-US"/>
          </a:p>
        </p:txBody>
      </p:sp>
      <p:sp>
        <p:nvSpPr>
          <p:cNvPr id="6" name="Slide Number Placeholder 5"/>
          <p:cNvSpPr>
            <a:spLocks noGrp="1"/>
          </p:cNvSpPr>
          <p:nvPr>
            <p:ph type="sldNum" sz="quarter" idx="12"/>
          </p:nvPr>
        </p:nvSpPr>
        <p:spPr/>
        <p:txBody>
          <a:bodyPr/>
          <a:lstStyle/>
          <a:p>
            <a:fld id="{48117847-5903-4D43-9084-40F50C66EC62}" type="slidenum">
              <a:rPr lang="en-US" smtClean="0"/>
              <a:t>‹#›</a:t>
            </a:fld>
            <a:endParaRPr lang="en-US"/>
          </a:p>
        </p:txBody>
      </p:sp>
    </p:spTree>
    <p:extLst>
      <p:ext uri="{BB962C8B-B14F-4D97-AF65-F5344CB8AC3E}">
        <p14:creationId xmlns:p14="http://schemas.microsoft.com/office/powerpoint/2010/main" val="619778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76C4AA-9D3B-46D4-BA0D-D13D99E6E90F}" type="datetime1">
              <a:rPr lang="en-US" smtClean="0"/>
              <a:t>3/20/2019</a:t>
            </a:fld>
            <a:endParaRPr lang="en-US"/>
          </a:p>
        </p:txBody>
      </p:sp>
      <p:sp>
        <p:nvSpPr>
          <p:cNvPr id="5" name="Footer Placeholder 4"/>
          <p:cNvSpPr>
            <a:spLocks noGrp="1"/>
          </p:cNvSpPr>
          <p:nvPr>
            <p:ph type="ftr" sz="quarter" idx="11"/>
          </p:nvPr>
        </p:nvSpPr>
        <p:spPr/>
        <p:txBody>
          <a:bodyPr/>
          <a:lstStyle/>
          <a:p>
            <a:r>
              <a:rPr lang="en-US" smtClean="0"/>
              <a:t>Introduction to Android : Dept. of B.Voc SD&amp;SA</a:t>
            </a:r>
            <a:endParaRPr lang="en-US"/>
          </a:p>
        </p:txBody>
      </p:sp>
      <p:sp>
        <p:nvSpPr>
          <p:cNvPr id="6" name="Slide Number Placeholder 5"/>
          <p:cNvSpPr>
            <a:spLocks noGrp="1"/>
          </p:cNvSpPr>
          <p:nvPr>
            <p:ph type="sldNum" sz="quarter" idx="12"/>
          </p:nvPr>
        </p:nvSpPr>
        <p:spPr/>
        <p:txBody>
          <a:bodyPr/>
          <a:lstStyle/>
          <a:p>
            <a:fld id="{48117847-5903-4D43-9084-40F50C66EC62}" type="slidenum">
              <a:rPr lang="en-US" smtClean="0"/>
              <a:t>‹#›</a:t>
            </a:fld>
            <a:endParaRPr lang="en-US"/>
          </a:p>
        </p:txBody>
      </p:sp>
    </p:spTree>
    <p:extLst>
      <p:ext uri="{BB962C8B-B14F-4D97-AF65-F5344CB8AC3E}">
        <p14:creationId xmlns:p14="http://schemas.microsoft.com/office/powerpoint/2010/main" val="146563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174D9D-4A8F-4F73-A4FA-DA54D4D60FB1}" type="datetime1">
              <a:rPr lang="en-US" smtClean="0"/>
              <a:t>3/20/2019</a:t>
            </a:fld>
            <a:endParaRPr lang="en-US"/>
          </a:p>
        </p:txBody>
      </p:sp>
      <p:sp>
        <p:nvSpPr>
          <p:cNvPr id="5" name="Footer Placeholder 4"/>
          <p:cNvSpPr>
            <a:spLocks noGrp="1"/>
          </p:cNvSpPr>
          <p:nvPr>
            <p:ph type="ftr" sz="quarter" idx="11"/>
          </p:nvPr>
        </p:nvSpPr>
        <p:spPr/>
        <p:txBody>
          <a:bodyPr/>
          <a:lstStyle/>
          <a:p>
            <a:r>
              <a:rPr lang="en-US" smtClean="0"/>
              <a:t>Introduction to Android : Dept. of B.Voc SD&amp;SA</a:t>
            </a:r>
            <a:endParaRPr lang="en-US"/>
          </a:p>
        </p:txBody>
      </p:sp>
      <p:sp>
        <p:nvSpPr>
          <p:cNvPr id="6" name="Slide Number Placeholder 5"/>
          <p:cNvSpPr>
            <a:spLocks noGrp="1"/>
          </p:cNvSpPr>
          <p:nvPr>
            <p:ph type="sldNum" sz="quarter" idx="12"/>
          </p:nvPr>
        </p:nvSpPr>
        <p:spPr/>
        <p:txBody>
          <a:bodyPr/>
          <a:lstStyle/>
          <a:p>
            <a:fld id="{48117847-5903-4D43-9084-40F50C66EC62}" type="slidenum">
              <a:rPr lang="en-US" smtClean="0"/>
              <a:t>‹#›</a:t>
            </a:fld>
            <a:endParaRPr lang="en-US"/>
          </a:p>
        </p:txBody>
      </p:sp>
    </p:spTree>
    <p:extLst>
      <p:ext uri="{BB962C8B-B14F-4D97-AF65-F5344CB8AC3E}">
        <p14:creationId xmlns:p14="http://schemas.microsoft.com/office/powerpoint/2010/main" val="2482655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76EE44-4698-421F-8EF3-735D0B91871D}" type="datetime1">
              <a:rPr lang="en-US" smtClean="0"/>
              <a:t>3/20/2019</a:t>
            </a:fld>
            <a:endParaRPr lang="en-US"/>
          </a:p>
        </p:txBody>
      </p:sp>
      <p:sp>
        <p:nvSpPr>
          <p:cNvPr id="5" name="Footer Placeholder 4"/>
          <p:cNvSpPr>
            <a:spLocks noGrp="1"/>
          </p:cNvSpPr>
          <p:nvPr>
            <p:ph type="ftr" sz="quarter" idx="11"/>
          </p:nvPr>
        </p:nvSpPr>
        <p:spPr/>
        <p:txBody>
          <a:bodyPr/>
          <a:lstStyle/>
          <a:p>
            <a:r>
              <a:rPr lang="en-US" smtClean="0"/>
              <a:t>Introduction to Android : Dept. of B.Voc SD&amp;SA</a:t>
            </a:r>
            <a:endParaRPr lang="en-US"/>
          </a:p>
        </p:txBody>
      </p:sp>
      <p:sp>
        <p:nvSpPr>
          <p:cNvPr id="6" name="Slide Number Placeholder 5"/>
          <p:cNvSpPr>
            <a:spLocks noGrp="1"/>
          </p:cNvSpPr>
          <p:nvPr>
            <p:ph type="sldNum" sz="quarter" idx="12"/>
          </p:nvPr>
        </p:nvSpPr>
        <p:spPr/>
        <p:txBody>
          <a:bodyPr/>
          <a:lstStyle/>
          <a:p>
            <a:fld id="{48117847-5903-4D43-9084-40F50C66EC62}" type="slidenum">
              <a:rPr lang="en-US" smtClean="0"/>
              <a:t>‹#›</a:t>
            </a:fld>
            <a:endParaRPr lang="en-US"/>
          </a:p>
        </p:txBody>
      </p:sp>
    </p:spTree>
    <p:extLst>
      <p:ext uri="{BB962C8B-B14F-4D97-AF65-F5344CB8AC3E}">
        <p14:creationId xmlns:p14="http://schemas.microsoft.com/office/powerpoint/2010/main" val="1241906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819CFE-D27B-4332-96CB-C8B11E5D8287}" type="datetime1">
              <a:rPr lang="en-US" smtClean="0"/>
              <a:t>3/20/2019</a:t>
            </a:fld>
            <a:endParaRPr lang="en-US"/>
          </a:p>
        </p:txBody>
      </p:sp>
      <p:sp>
        <p:nvSpPr>
          <p:cNvPr id="5" name="Footer Placeholder 4"/>
          <p:cNvSpPr>
            <a:spLocks noGrp="1"/>
          </p:cNvSpPr>
          <p:nvPr>
            <p:ph type="ftr" sz="quarter" idx="11"/>
          </p:nvPr>
        </p:nvSpPr>
        <p:spPr/>
        <p:txBody>
          <a:bodyPr/>
          <a:lstStyle/>
          <a:p>
            <a:r>
              <a:rPr lang="en-US" smtClean="0"/>
              <a:t>Introduction to Android : Dept. of B.Voc SD&amp;SA</a:t>
            </a:r>
            <a:endParaRPr lang="en-US"/>
          </a:p>
        </p:txBody>
      </p:sp>
      <p:sp>
        <p:nvSpPr>
          <p:cNvPr id="6" name="Slide Number Placeholder 5"/>
          <p:cNvSpPr>
            <a:spLocks noGrp="1"/>
          </p:cNvSpPr>
          <p:nvPr>
            <p:ph type="sldNum" sz="quarter" idx="12"/>
          </p:nvPr>
        </p:nvSpPr>
        <p:spPr/>
        <p:txBody>
          <a:bodyPr/>
          <a:lstStyle/>
          <a:p>
            <a:fld id="{48117847-5903-4D43-9084-40F50C66EC62}" type="slidenum">
              <a:rPr lang="en-US" smtClean="0"/>
              <a:t>‹#›</a:t>
            </a:fld>
            <a:endParaRPr lang="en-US"/>
          </a:p>
        </p:txBody>
      </p:sp>
    </p:spTree>
    <p:extLst>
      <p:ext uri="{BB962C8B-B14F-4D97-AF65-F5344CB8AC3E}">
        <p14:creationId xmlns:p14="http://schemas.microsoft.com/office/powerpoint/2010/main" val="1033799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082415-F68F-4FD7-9E2D-799596CE4B27}" type="datetime1">
              <a:rPr lang="en-US" smtClean="0"/>
              <a:t>3/20/2019</a:t>
            </a:fld>
            <a:endParaRPr lang="en-US"/>
          </a:p>
        </p:txBody>
      </p:sp>
      <p:sp>
        <p:nvSpPr>
          <p:cNvPr id="6" name="Footer Placeholder 5"/>
          <p:cNvSpPr>
            <a:spLocks noGrp="1"/>
          </p:cNvSpPr>
          <p:nvPr>
            <p:ph type="ftr" sz="quarter" idx="11"/>
          </p:nvPr>
        </p:nvSpPr>
        <p:spPr/>
        <p:txBody>
          <a:bodyPr/>
          <a:lstStyle/>
          <a:p>
            <a:r>
              <a:rPr lang="en-US" smtClean="0"/>
              <a:t>Introduction to Android : Dept. of B.Voc SD&amp;SA</a:t>
            </a:r>
            <a:endParaRPr lang="en-US"/>
          </a:p>
        </p:txBody>
      </p:sp>
      <p:sp>
        <p:nvSpPr>
          <p:cNvPr id="7" name="Slide Number Placeholder 6"/>
          <p:cNvSpPr>
            <a:spLocks noGrp="1"/>
          </p:cNvSpPr>
          <p:nvPr>
            <p:ph type="sldNum" sz="quarter" idx="12"/>
          </p:nvPr>
        </p:nvSpPr>
        <p:spPr/>
        <p:txBody>
          <a:bodyPr/>
          <a:lstStyle/>
          <a:p>
            <a:fld id="{48117847-5903-4D43-9084-40F50C66EC62}" type="slidenum">
              <a:rPr lang="en-US" smtClean="0"/>
              <a:t>‹#›</a:t>
            </a:fld>
            <a:endParaRPr lang="en-US"/>
          </a:p>
        </p:txBody>
      </p:sp>
    </p:spTree>
    <p:extLst>
      <p:ext uri="{BB962C8B-B14F-4D97-AF65-F5344CB8AC3E}">
        <p14:creationId xmlns:p14="http://schemas.microsoft.com/office/powerpoint/2010/main" val="128390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DE5D93-9BC7-4620-A778-8234DEB6270E}" type="datetime1">
              <a:rPr lang="en-US" smtClean="0"/>
              <a:t>3/20/2019</a:t>
            </a:fld>
            <a:endParaRPr lang="en-US"/>
          </a:p>
        </p:txBody>
      </p:sp>
      <p:sp>
        <p:nvSpPr>
          <p:cNvPr id="8" name="Footer Placeholder 7"/>
          <p:cNvSpPr>
            <a:spLocks noGrp="1"/>
          </p:cNvSpPr>
          <p:nvPr>
            <p:ph type="ftr" sz="quarter" idx="11"/>
          </p:nvPr>
        </p:nvSpPr>
        <p:spPr/>
        <p:txBody>
          <a:bodyPr/>
          <a:lstStyle/>
          <a:p>
            <a:r>
              <a:rPr lang="en-US" smtClean="0"/>
              <a:t>Introduction to Android : Dept. of B.Voc SD&amp;SA</a:t>
            </a:r>
            <a:endParaRPr lang="en-US"/>
          </a:p>
        </p:txBody>
      </p:sp>
      <p:sp>
        <p:nvSpPr>
          <p:cNvPr id="9" name="Slide Number Placeholder 8"/>
          <p:cNvSpPr>
            <a:spLocks noGrp="1"/>
          </p:cNvSpPr>
          <p:nvPr>
            <p:ph type="sldNum" sz="quarter" idx="12"/>
          </p:nvPr>
        </p:nvSpPr>
        <p:spPr/>
        <p:txBody>
          <a:bodyPr/>
          <a:lstStyle/>
          <a:p>
            <a:fld id="{48117847-5903-4D43-9084-40F50C66EC62}" type="slidenum">
              <a:rPr lang="en-US" smtClean="0"/>
              <a:t>‹#›</a:t>
            </a:fld>
            <a:endParaRPr lang="en-US"/>
          </a:p>
        </p:txBody>
      </p:sp>
    </p:spTree>
    <p:extLst>
      <p:ext uri="{BB962C8B-B14F-4D97-AF65-F5344CB8AC3E}">
        <p14:creationId xmlns:p14="http://schemas.microsoft.com/office/powerpoint/2010/main" val="2573917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647ABE-1749-45B0-AC0E-D829B2199D90}" type="datetime1">
              <a:rPr lang="en-US" smtClean="0"/>
              <a:t>3/20/2019</a:t>
            </a:fld>
            <a:endParaRPr lang="en-US"/>
          </a:p>
        </p:txBody>
      </p:sp>
      <p:sp>
        <p:nvSpPr>
          <p:cNvPr id="4" name="Footer Placeholder 3"/>
          <p:cNvSpPr>
            <a:spLocks noGrp="1"/>
          </p:cNvSpPr>
          <p:nvPr>
            <p:ph type="ftr" sz="quarter" idx="11"/>
          </p:nvPr>
        </p:nvSpPr>
        <p:spPr/>
        <p:txBody>
          <a:bodyPr/>
          <a:lstStyle/>
          <a:p>
            <a:r>
              <a:rPr lang="en-US" smtClean="0"/>
              <a:t>Introduction to Android : Dept. of B.Voc SD&amp;SA</a:t>
            </a:r>
            <a:endParaRPr lang="en-US"/>
          </a:p>
        </p:txBody>
      </p:sp>
      <p:sp>
        <p:nvSpPr>
          <p:cNvPr id="5" name="Slide Number Placeholder 4"/>
          <p:cNvSpPr>
            <a:spLocks noGrp="1"/>
          </p:cNvSpPr>
          <p:nvPr>
            <p:ph type="sldNum" sz="quarter" idx="12"/>
          </p:nvPr>
        </p:nvSpPr>
        <p:spPr/>
        <p:txBody>
          <a:bodyPr/>
          <a:lstStyle/>
          <a:p>
            <a:fld id="{48117847-5903-4D43-9084-40F50C66EC62}" type="slidenum">
              <a:rPr lang="en-US" smtClean="0"/>
              <a:t>‹#›</a:t>
            </a:fld>
            <a:endParaRPr lang="en-US"/>
          </a:p>
        </p:txBody>
      </p:sp>
    </p:spTree>
    <p:extLst>
      <p:ext uri="{BB962C8B-B14F-4D97-AF65-F5344CB8AC3E}">
        <p14:creationId xmlns:p14="http://schemas.microsoft.com/office/powerpoint/2010/main" val="845895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5B8288-4075-4B34-8A1E-099458B15CD5}" type="datetime1">
              <a:rPr lang="en-US" smtClean="0"/>
              <a:t>3/20/2019</a:t>
            </a:fld>
            <a:endParaRPr lang="en-US"/>
          </a:p>
        </p:txBody>
      </p:sp>
      <p:sp>
        <p:nvSpPr>
          <p:cNvPr id="3" name="Footer Placeholder 2"/>
          <p:cNvSpPr>
            <a:spLocks noGrp="1"/>
          </p:cNvSpPr>
          <p:nvPr>
            <p:ph type="ftr" sz="quarter" idx="11"/>
          </p:nvPr>
        </p:nvSpPr>
        <p:spPr/>
        <p:txBody>
          <a:bodyPr/>
          <a:lstStyle/>
          <a:p>
            <a:r>
              <a:rPr lang="en-US" smtClean="0"/>
              <a:t>Introduction to Android : Dept. of B.Voc SD&amp;SA</a:t>
            </a:r>
            <a:endParaRPr lang="en-US"/>
          </a:p>
        </p:txBody>
      </p:sp>
      <p:sp>
        <p:nvSpPr>
          <p:cNvPr id="4" name="Slide Number Placeholder 3"/>
          <p:cNvSpPr>
            <a:spLocks noGrp="1"/>
          </p:cNvSpPr>
          <p:nvPr>
            <p:ph type="sldNum" sz="quarter" idx="12"/>
          </p:nvPr>
        </p:nvSpPr>
        <p:spPr/>
        <p:txBody>
          <a:bodyPr/>
          <a:lstStyle/>
          <a:p>
            <a:fld id="{48117847-5903-4D43-9084-40F50C66EC62}" type="slidenum">
              <a:rPr lang="en-US" smtClean="0"/>
              <a:t>‹#›</a:t>
            </a:fld>
            <a:endParaRPr lang="en-US"/>
          </a:p>
        </p:txBody>
      </p:sp>
    </p:spTree>
    <p:extLst>
      <p:ext uri="{BB962C8B-B14F-4D97-AF65-F5344CB8AC3E}">
        <p14:creationId xmlns:p14="http://schemas.microsoft.com/office/powerpoint/2010/main" val="12925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C0DCF5-926F-4180-A36D-294C319D3EF1}" type="datetime1">
              <a:rPr lang="en-US" smtClean="0"/>
              <a:t>3/20/2019</a:t>
            </a:fld>
            <a:endParaRPr lang="en-US"/>
          </a:p>
        </p:txBody>
      </p:sp>
      <p:sp>
        <p:nvSpPr>
          <p:cNvPr id="6" name="Footer Placeholder 5"/>
          <p:cNvSpPr>
            <a:spLocks noGrp="1"/>
          </p:cNvSpPr>
          <p:nvPr>
            <p:ph type="ftr" sz="quarter" idx="11"/>
          </p:nvPr>
        </p:nvSpPr>
        <p:spPr/>
        <p:txBody>
          <a:bodyPr/>
          <a:lstStyle/>
          <a:p>
            <a:r>
              <a:rPr lang="en-US" smtClean="0"/>
              <a:t>Introduction to Android : Dept. of B.Voc SD&amp;SA</a:t>
            </a:r>
            <a:endParaRPr lang="en-US"/>
          </a:p>
        </p:txBody>
      </p:sp>
      <p:sp>
        <p:nvSpPr>
          <p:cNvPr id="7" name="Slide Number Placeholder 6"/>
          <p:cNvSpPr>
            <a:spLocks noGrp="1"/>
          </p:cNvSpPr>
          <p:nvPr>
            <p:ph type="sldNum" sz="quarter" idx="12"/>
          </p:nvPr>
        </p:nvSpPr>
        <p:spPr/>
        <p:txBody>
          <a:bodyPr/>
          <a:lstStyle/>
          <a:p>
            <a:fld id="{48117847-5903-4D43-9084-40F50C66EC62}" type="slidenum">
              <a:rPr lang="en-US" smtClean="0"/>
              <a:t>‹#›</a:t>
            </a:fld>
            <a:endParaRPr lang="en-US"/>
          </a:p>
        </p:txBody>
      </p:sp>
    </p:spTree>
    <p:extLst>
      <p:ext uri="{BB962C8B-B14F-4D97-AF65-F5344CB8AC3E}">
        <p14:creationId xmlns:p14="http://schemas.microsoft.com/office/powerpoint/2010/main" val="216628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9755535-420C-4DFB-B4F4-242FBB570F35}" type="datetime1">
              <a:rPr lang="en-US" smtClean="0"/>
              <a:t>3/20/2019</a:t>
            </a:fld>
            <a:endParaRPr lang="en-US"/>
          </a:p>
        </p:txBody>
      </p:sp>
      <p:sp>
        <p:nvSpPr>
          <p:cNvPr id="6" name="Footer Placeholder 5"/>
          <p:cNvSpPr>
            <a:spLocks noGrp="1"/>
          </p:cNvSpPr>
          <p:nvPr>
            <p:ph type="ftr" sz="quarter" idx="11"/>
          </p:nvPr>
        </p:nvSpPr>
        <p:spPr/>
        <p:txBody>
          <a:bodyPr/>
          <a:lstStyle/>
          <a:p>
            <a:r>
              <a:rPr lang="en-US" smtClean="0"/>
              <a:t>Introduction to Android : Dept. of B.Voc SD&amp;SA</a:t>
            </a:r>
            <a:endParaRPr lang="en-US"/>
          </a:p>
        </p:txBody>
      </p:sp>
      <p:sp>
        <p:nvSpPr>
          <p:cNvPr id="7" name="Slide Number Placeholder 6"/>
          <p:cNvSpPr>
            <a:spLocks noGrp="1"/>
          </p:cNvSpPr>
          <p:nvPr>
            <p:ph type="sldNum" sz="quarter" idx="12"/>
          </p:nvPr>
        </p:nvSpPr>
        <p:spPr/>
        <p:txBody>
          <a:bodyPr/>
          <a:lstStyle/>
          <a:p>
            <a:fld id="{48117847-5903-4D43-9084-40F50C66EC62}" type="slidenum">
              <a:rPr lang="en-US" smtClean="0"/>
              <a:t>‹#›</a:t>
            </a:fld>
            <a:endParaRPr lang="en-US"/>
          </a:p>
        </p:txBody>
      </p:sp>
    </p:spTree>
    <p:extLst>
      <p:ext uri="{BB962C8B-B14F-4D97-AF65-F5344CB8AC3E}">
        <p14:creationId xmlns:p14="http://schemas.microsoft.com/office/powerpoint/2010/main" val="575180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A971BC-A22A-4523-A058-95F161DBB5D5}" type="datetime1">
              <a:rPr lang="en-US" smtClean="0"/>
              <a:t>3/20/2019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Introduction to Android : Dept. of B.Voc SD&amp;SA</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117847-5903-4D43-9084-40F50C66EC62}" type="slidenum">
              <a:rPr lang="en-US" smtClean="0"/>
              <a:t>‹#›</a:t>
            </a:fld>
            <a:endParaRPr lang="en-US"/>
          </a:p>
        </p:txBody>
      </p:sp>
    </p:spTree>
    <p:extLst>
      <p:ext uri="{BB962C8B-B14F-4D97-AF65-F5344CB8AC3E}">
        <p14:creationId xmlns:p14="http://schemas.microsoft.com/office/powerpoint/2010/main" val="56193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tutorialspoint.com/android/android_frame_layout.htm" TargetMode="External"/><Relationship Id="rId2" Type="http://schemas.openxmlformats.org/officeDocument/2006/relationships/hyperlink" Target="https://www.tutorialspoint.com/android/android_absolute_layout.htm" TargetMode="External"/><Relationship Id="rId1" Type="http://schemas.openxmlformats.org/officeDocument/2006/relationships/slideLayout" Target="../slideLayouts/slideLayout7.xml"/><Relationship Id="rId5" Type="http://schemas.openxmlformats.org/officeDocument/2006/relationships/hyperlink" Target="https://www.tutorialspoint.com/android/android_grid_view.htm" TargetMode="External"/><Relationship Id="rId4" Type="http://schemas.openxmlformats.org/officeDocument/2006/relationships/hyperlink" Target="https://www.tutorialspoint.com/android/android_list_view.htm"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guides.codepath.com/android/Styles-and-Themes" TargetMode="External"/><Relationship Id="rId2" Type="http://schemas.openxmlformats.org/officeDocument/2006/relationships/hyperlink" Target="https://guides.codepath.com/android/Understanding-App-Resources#defining-a-string-resource" TargetMode="External"/><Relationship Id="rId1" Type="http://schemas.openxmlformats.org/officeDocument/2006/relationships/slideLayout" Target="../slideLayouts/slideLayout7.xml"/><Relationship Id="rId4" Type="http://schemas.openxmlformats.org/officeDocument/2006/relationships/hyperlink" Target="https://guides.codepath.com/android/Developing-Custom-Theme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tutorialspoint.com/android/android_relative_layout.htm" TargetMode="External"/><Relationship Id="rId2" Type="http://schemas.openxmlformats.org/officeDocument/2006/relationships/hyperlink" Target="https://www.tutorialspoint.com/android/android_linear_layout.htm" TargetMode="External"/><Relationship Id="rId1" Type="http://schemas.openxmlformats.org/officeDocument/2006/relationships/slideLayout" Target="../slideLayouts/slideLayout7.xml"/><Relationship Id="rId4" Type="http://schemas.openxmlformats.org/officeDocument/2006/relationships/hyperlink" Target="https://www.tutorialspoint.com/android/android_table_layout.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Introduction to Android</a:t>
            </a:r>
            <a:endParaRPr lang="en-US" b="1" dirty="0">
              <a:solidFill>
                <a:srgbClr val="FF0000"/>
              </a:solidFill>
            </a:endParaRPr>
          </a:p>
        </p:txBody>
      </p:sp>
      <p:sp>
        <p:nvSpPr>
          <p:cNvPr id="3" name="Subtitle 2"/>
          <p:cNvSpPr>
            <a:spLocks noGrp="1"/>
          </p:cNvSpPr>
          <p:nvPr>
            <p:ph type="subTitle" idx="1"/>
          </p:nvPr>
        </p:nvSpPr>
        <p:spPr>
          <a:xfrm>
            <a:off x="1084217" y="3602038"/>
            <a:ext cx="10189029" cy="2341562"/>
          </a:xfrm>
        </p:spPr>
        <p:txBody>
          <a:bodyPr>
            <a:normAutofit fontScale="92500" lnSpcReduction="10000"/>
          </a:bodyPr>
          <a:lstStyle/>
          <a:p>
            <a:r>
              <a:rPr lang="en-US" sz="3100" dirty="0" smtClean="0">
                <a:solidFill>
                  <a:schemeClr val="accent5">
                    <a:lumMod val="75000"/>
                  </a:schemeClr>
                </a:solidFill>
              </a:rPr>
              <a:t>Dept. of </a:t>
            </a:r>
            <a:r>
              <a:rPr lang="en-US" sz="3100" dirty="0" err="1" smtClean="0">
                <a:solidFill>
                  <a:schemeClr val="accent5">
                    <a:lumMod val="75000"/>
                  </a:schemeClr>
                </a:solidFill>
              </a:rPr>
              <a:t>B.Voc</a:t>
            </a:r>
            <a:r>
              <a:rPr lang="en-US" sz="3100" dirty="0" smtClean="0">
                <a:solidFill>
                  <a:schemeClr val="accent5">
                    <a:lumMod val="75000"/>
                  </a:schemeClr>
                </a:solidFill>
              </a:rPr>
              <a:t> Software Development and System Administration</a:t>
            </a:r>
          </a:p>
          <a:p>
            <a:r>
              <a:rPr lang="en-US" sz="3100" dirty="0" smtClean="0">
                <a:solidFill>
                  <a:schemeClr val="accent5">
                    <a:lumMod val="75000"/>
                  </a:schemeClr>
                </a:solidFill>
              </a:rPr>
              <a:t>St. Joseph’s College(Autonomous)</a:t>
            </a:r>
          </a:p>
          <a:p>
            <a:r>
              <a:rPr lang="en-US" sz="3100" dirty="0" smtClean="0">
                <a:solidFill>
                  <a:schemeClr val="accent5">
                    <a:lumMod val="75000"/>
                  </a:schemeClr>
                </a:solidFill>
              </a:rPr>
              <a:t>Trichy-02</a:t>
            </a:r>
          </a:p>
          <a:p>
            <a:r>
              <a:rPr lang="en-US" dirty="0" smtClean="0"/>
              <a:t>By</a:t>
            </a:r>
          </a:p>
          <a:p>
            <a:r>
              <a:rPr lang="en-US" b="1" dirty="0" smtClean="0">
                <a:solidFill>
                  <a:srgbClr val="7030A0"/>
                </a:solidFill>
              </a:rPr>
              <a:t>Dr. J. Ronald Martin</a:t>
            </a:r>
            <a:endParaRPr lang="en-US" b="1" dirty="0">
              <a:solidFill>
                <a:srgbClr val="7030A0"/>
              </a:solidFill>
            </a:endParaRPr>
          </a:p>
        </p:txBody>
      </p:sp>
      <p:sp>
        <p:nvSpPr>
          <p:cNvPr id="4" name="Footer Placeholder 3"/>
          <p:cNvSpPr>
            <a:spLocks noGrp="1"/>
          </p:cNvSpPr>
          <p:nvPr>
            <p:ph type="ftr" sz="quarter" idx="11"/>
          </p:nvPr>
        </p:nvSpPr>
        <p:spPr/>
        <p:txBody>
          <a:bodyPr/>
          <a:lstStyle/>
          <a:p>
            <a:r>
              <a:rPr lang="en-US" smtClean="0"/>
              <a:t>Introduction to Android : Dept. of B.Voc SD&amp;SA</a:t>
            </a:r>
            <a:endParaRPr lang="en-US"/>
          </a:p>
        </p:txBody>
      </p:sp>
      <p:sp>
        <p:nvSpPr>
          <p:cNvPr id="5" name="Slide Number Placeholder 4"/>
          <p:cNvSpPr>
            <a:spLocks noGrp="1"/>
          </p:cNvSpPr>
          <p:nvPr>
            <p:ph type="sldNum" sz="quarter" idx="12"/>
          </p:nvPr>
        </p:nvSpPr>
        <p:spPr/>
        <p:txBody>
          <a:bodyPr/>
          <a:lstStyle/>
          <a:p>
            <a:fld id="{48117847-5903-4D43-9084-40F50C66EC62}" type="slidenum">
              <a:rPr lang="en-US" smtClean="0"/>
              <a:t>1</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76646" y="254721"/>
            <a:ext cx="2316486" cy="2316486"/>
          </a:xfrm>
          <a:prstGeom prst="rect">
            <a:avLst/>
          </a:prstGeom>
        </p:spPr>
      </p:pic>
    </p:spTree>
    <p:extLst>
      <p:ext uri="{BB962C8B-B14F-4D97-AF65-F5344CB8AC3E}">
        <p14:creationId xmlns:p14="http://schemas.microsoft.com/office/powerpoint/2010/main" val="849846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997470"/>
              </p:ext>
            </p:extLst>
          </p:nvPr>
        </p:nvGraphicFramePr>
        <p:xfrm>
          <a:off x="731519" y="1349828"/>
          <a:ext cx="10685417" cy="4525962"/>
        </p:xfrm>
        <a:graphic>
          <a:graphicData uri="http://schemas.openxmlformats.org/drawingml/2006/table">
            <a:tbl>
              <a:tblPr/>
              <a:tblGrid>
                <a:gridCol w="1298232">
                  <a:extLst>
                    <a:ext uri="{9D8B030D-6E8A-4147-A177-3AD203B41FA5}">
                      <a16:colId xmlns:a16="http://schemas.microsoft.com/office/drawing/2014/main" val="1155584910"/>
                    </a:ext>
                  </a:extLst>
                </a:gridCol>
                <a:gridCol w="9387185">
                  <a:extLst>
                    <a:ext uri="{9D8B030D-6E8A-4147-A177-3AD203B41FA5}">
                      <a16:colId xmlns:a16="http://schemas.microsoft.com/office/drawing/2014/main" val="1926311364"/>
                    </a:ext>
                  </a:extLst>
                </a:gridCol>
              </a:tblGrid>
              <a:tr h="1197190">
                <a:tc>
                  <a:txBody>
                    <a:bodyPr/>
                    <a:lstStyle/>
                    <a:p>
                      <a:pPr algn="ctr" defTabSz="914400" rtl="0" eaLnBrk="1" fontAlgn="t" latinLnBrk="0" hangingPunct="1"/>
                      <a:r>
                        <a:rPr lang="en-US" sz="2000" kern="1200" dirty="0">
                          <a:solidFill>
                            <a:schemeClr val="accent5">
                              <a:lumMod val="50000"/>
                            </a:schemeClr>
                          </a:solidFill>
                          <a:latin typeface="Bookman Old Style" panose="02050604050505020204" pitchFamily="18" charset="0"/>
                          <a:ea typeface="+mn-ea"/>
                          <a:cs typeface="+mn-cs"/>
                        </a:rPr>
                        <a:t>4</a:t>
                      </a:r>
                    </a:p>
                  </a:txBody>
                  <a:tcPr marL="72999" marR="72999" marT="72999" marB="7299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l" defTabSz="914400" rtl="0" eaLnBrk="1" fontAlgn="t" latinLnBrk="0" hangingPunct="1"/>
                      <a:r>
                        <a:rPr lang="en-US" sz="2000" kern="1200" dirty="0">
                          <a:solidFill>
                            <a:schemeClr val="accent5">
                              <a:lumMod val="50000"/>
                            </a:schemeClr>
                          </a:solidFill>
                          <a:latin typeface="Bookman Old Style" panose="02050604050505020204" pitchFamily="18" charset="0"/>
                          <a:ea typeface="+mn-ea"/>
                          <a:cs typeface="+mn-cs"/>
                          <a:hlinkClick r:id="rId2"/>
                        </a:rPr>
                        <a:t>Absolute </a:t>
                      </a:r>
                      <a:r>
                        <a:rPr lang="en-US" sz="2000" kern="1200" dirty="0" smtClean="0">
                          <a:solidFill>
                            <a:schemeClr val="accent5">
                              <a:lumMod val="50000"/>
                            </a:schemeClr>
                          </a:solidFill>
                          <a:latin typeface="Bookman Old Style" panose="02050604050505020204" pitchFamily="18" charset="0"/>
                          <a:ea typeface="+mn-ea"/>
                          <a:cs typeface="+mn-cs"/>
                          <a:hlinkClick r:id="rId2"/>
                        </a:rPr>
                        <a:t>Layout</a:t>
                      </a:r>
                      <a:r>
                        <a:rPr lang="en-US" sz="2000" kern="1200" dirty="0" smtClean="0">
                          <a:solidFill>
                            <a:schemeClr val="accent5">
                              <a:lumMod val="50000"/>
                            </a:schemeClr>
                          </a:solidFill>
                          <a:latin typeface="Bookman Old Style" panose="02050604050505020204" pitchFamily="18" charset="0"/>
                          <a:ea typeface="+mn-ea"/>
                          <a:cs typeface="+mn-cs"/>
                        </a:rPr>
                        <a:t> </a:t>
                      </a:r>
                      <a:r>
                        <a:rPr lang="en-US" sz="2000" kern="1200" dirty="0" err="1" smtClean="0">
                          <a:solidFill>
                            <a:schemeClr val="accent5">
                              <a:lumMod val="50000"/>
                            </a:schemeClr>
                          </a:solidFill>
                          <a:latin typeface="Bookman Old Style" panose="02050604050505020204" pitchFamily="18" charset="0"/>
                          <a:ea typeface="+mn-ea"/>
                          <a:cs typeface="+mn-cs"/>
                        </a:rPr>
                        <a:t>AbsoluteLayout</a:t>
                      </a:r>
                      <a:r>
                        <a:rPr lang="en-US" sz="2000" kern="1200" dirty="0" smtClean="0">
                          <a:solidFill>
                            <a:schemeClr val="accent5">
                              <a:lumMod val="50000"/>
                            </a:schemeClr>
                          </a:solidFill>
                          <a:latin typeface="Bookman Old Style" panose="02050604050505020204" pitchFamily="18" charset="0"/>
                          <a:ea typeface="+mn-ea"/>
                          <a:cs typeface="+mn-cs"/>
                        </a:rPr>
                        <a:t> </a:t>
                      </a:r>
                      <a:r>
                        <a:rPr lang="en-US" sz="2000" kern="1200" dirty="0">
                          <a:solidFill>
                            <a:schemeClr val="accent5">
                              <a:lumMod val="50000"/>
                            </a:schemeClr>
                          </a:solidFill>
                          <a:latin typeface="Bookman Old Style" panose="02050604050505020204" pitchFamily="18" charset="0"/>
                          <a:ea typeface="+mn-ea"/>
                          <a:cs typeface="+mn-cs"/>
                        </a:rPr>
                        <a:t>enables you to specify the exact location of its children.</a:t>
                      </a:r>
                    </a:p>
                  </a:txBody>
                  <a:tcPr marL="72999" marR="72999" marT="72999" marB="7299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750094062"/>
                  </a:ext>
                </a:extLst>
              </a:tr>
              <a:tr h="1197190">
                <a:tc>
                  <a:txBody>
                    <a:bodyPr/>
                    <a:lstStyle/>
                    <a:p>
                      <a:pPr algn="ctr" defTabSz="914400" rtl="0" eaLnBrk="1" fontAlgn="t" latinLnBrk="0" hangingPunct="1"/>
                      <a:r>
                        <a:rPr lang="en-US" sz="2000" kern="1200">
                          <a:solidFill>
                            <a:schemeClr val="accent5">
                              <a:lumMod val="50000"/>
                            </a:schemeClr>
                          </a:solidFill>
                          <a:latin typeface="Bookman Old Style" panose="02050604050505020204" pitchFamily="18" charset="0"/>
                          <a:ea typeface="+mn-ea"/>
                          <a:cs typeface="+mn-cs"/>
                        </a:rPr>
                        <a:t>5</a:t>
                      </a:r>
                    </a:p>
                  </a:txBody>
                  <a:tcPr marL="72999" marR="72999" marT="72999" marB="7299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l" defTabSz="914400" rtl="0" eaLnBrk="1" fontAlgn="t" latinLnBrk="0" hangingPunct="1"/>
                      <a:r>
                        <a:rPr lang="en-US" sz="2000" kern="1200" dirty="0">
                          <a:solidFill>
                            <a:schemeClr val="accent5">
                              <a:lumMod val="50000"/>
                            </a:schemeClr>
                          </a:solidFill>
                          <a:latin typeface="Bookman Old Style" panose="02050604050505020204" pitchFamily="18" charset="0"/>
                          <a:ea typeface="+mn-ea"/>
                          <a:cs typeface="+mn-cs"/>
                          <a:hlinkClick r:id="rId3"/>
                        </a:rPr>
                        <a:t>Frame </a:t>
                      </a:r>
                      <a:r>
                        <a:rPr lang="en-US" sz="2000" kern="1200" dirty="0" smtClean="0">
                          <a:solidFill>
                            <a:schemeClr val="accent5">
                              <a:lumMod val="50000"/>
                            </a:schemeClr>
                          </a:solidFill>
                          <a:latin typeface="Bookman Old Style" panose="02050604050505020204" pitchFamily="18" charset="0"/>
                          <a:ea typeface="+mn-ea"/>
                          <a:cs typeface="+mn-cs"/>
                          <a:hlinkClick r:id="rId3"/>
                        </a:rPr>
                        <a:t>Layout</a:t>
                      </a:r>
                      <a:r>
                        <a:rPr lang="en-US" sz="2000" kern="1200" dirty="0" smtClean="0">
                          <a:solidFill>
                            <a:schemeClr val="accent5">
                              <a:lumMod val="50000"/>
                            </a:schemeClr>
                          </a:solidFill>
                          <a:latin typeface="Bookman Old Style" panose="02050604050505020204" pitchFamily="18" charset="0"/>
                          <a:ea typeface="+mn-ea"/>
                          <a:cs typeface="+mn-cs"/>
                        </a:rPr>
                        <a:t> The </a:t>
                      </a:r>
                      <a:r>
                        <a:rPr lang="en-US" sz="2000" kern="1200" dirty="0" err="1">
                          <a:solidFill>
                            <a:schemeClr val="accent5">
                              <a:lumMod val="50000"/>
                            </a:schemeClr>
                          </a:solidFill>
                          <a:latin typeface="Bookman Old Style" panose="02050604050505020204" pitchFamily="18" charset="0"/>
                          <a:ea typeface="+mn-ea"/>
                          <a:cs typeface="+mn-cs"/>
                        </a:rPr>
                        <a:t>FrameLayout</a:t>
                      </a:r>
                      <a:r>
                        <a:rPr lang="en-US" sz="2000" kern="1200" dirty="0">
                          <a:solidFill>
                            <a:schemeClr val="accent5">
                              <a:lumMod val="50000"/>
                            </a:schemeClr>
                          </a:solidFill>
                          <a:latin typeface="Bookman Old Style" panose="02050604050505020204" pitchFamily="18" charset="0"/>
                          <a:ea typeface="+mn-ea"/>
                          <a:cs typeface="+mn-cs"/>
                        </a:rPr>
                        <a:t> is a placeholder on screen that you can use to display a single view.</a:t>
                      </a:r>
                    </a:p>
                  </a:txBody>
                  <a:tcPr marL="72999" marR="72999" marT="72999" marB="7299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29443718"/>
                  </a:ext>
                </a:extLst>
              </a:tr>
              <a:tr h="934392">
                <a:tc>
                  <a:txBody>
                    <a:bodyPr/>
                    <a:lstStyle/>
                    <a:p>
                      <a:pPr algn="ctr" defTabSz="914400" rtl="0" eaLnBrk="1" fontAlgn="t" latinLnBrk="0" hangingPunct="1"/>
                      <a:r>
                        <a:rPr lang="en-US" sz="2000" kern="1200">
                          <a:solidFill>
                            <a:schemeClr val="accent5">
                              <a:lumMod val="50000"/>
                            </a:schemeClr>
                          </a:solidFill>
                          <a:latin typeface="Bookman Old Style" panose="02050604050505020204" pitchFamily="18" charset="0"/>
                          <a:ea typeface="+mn-ea"/>
                          <a:cs typeface="+mn-cs"/>
                        </a:rPr>
                        <a:t>6</a:t>
                      </a:r>
                    </a:p>
                  </a:txBody>
                  <a:tcPr marL="72999" marR="72999" marT="72999" marB="7299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l" defTabSz="914400" rtl="0" eaLnBrk="1" fontAlgn="t" latinLnBrk="0" hangingPunct="1"/>
                      <a:r>
                        <a:rPr lang="en-US" sz="2000" kern="1200" dirty="0">
                          <a:solidFill>
                            <a:schemeClr val="accent5">
                              <a:lumMod val="50000"/>
                            </a:schemeClr>
                          </a:solidFill>
                          <a:latin typeface="Bookman Old Style" panose="02050604050505020204" pitchFamily="18" charset="0"/>
                          <a:ea typeface="+mn-ea"/>
                          <a:cs typeface="+mn-cs"/>
                          <a:hlinkClick r:id="rId4"/>
                        </a:rPr>
                        <a:t>List </a:t>
                      </a:r>
                      <a:r>
                        <a:rPr lang="en-US" sz="2000" kern="1200" dirty="0" smtClean="0">
                          <a:solidFill>
                            <a:schemeClr val="accent5">
                              <a:lumMod val="50000"/>
                            </a:schemeClr>
                          </a:solidFill>
                          <a:latin typeface="Bookman Old Style" panose="02050604050505020204" pitchFamily="18" charset="0"/>
                          <a:ea typeface="+mn-ea"/>
                          <a:cs typeface="+mn-cs"/>
                          <a:hlinkClick r:id="rId4"/>
                        </a:rPr>
                        <a:t>View</a:t>
                      </a:r>
                      <a:r>
                        <a:rPr lang="en-US" sz="2000" kern="1200" dirty="0" smtClean="0">
                          <a:solidFill>
                            <a:schemeClr val="accent5">
                              <a:lumMod val="50000"/>
                            </a:schemeClr>
                          </a:solidFill>
                          <a:latin typeface="Bookman Old Style" panose="02050604050505020204" pitchFamily="18" charset="0"/>
                          <a:ea typeface="+mn-ea"/>
                          <a:cs typeface="+mn-cs"/>
                        </a:rPr>
                        <a:t> </a:t>
                      </a:r>
                      <a:r>
                        <a:rPr lang="en-US" sz="2000" kern="1200" dirty="0" err="1" smtClean="0">
                          <a:solidFill>
                            <a:schemeClr val="accent5">
                              <a:lumMod val="50000"/>
                            </a:schemeClr>
                          </a:solidFill>
                          <a:latin typeface="Bookman Old Style" panose="02050604050505020204" pitchFamily="18" charset="0"/>
                          <a:ea typeface="+mn-ea"/>
                          <a:cs typeface="+mn-cs"/>
                        </a:rPr>
                        <a:t>ListView</a:t>
                      </a:r>
                      <a:r>
                        <a:rPr lang="en-US" sz="2000" kern="1200" dirty="0" smtClean="0">
                          <a:solidFill>
                            <a:schemeClr val="accent5">
                              <a:lumMod val="50000"/>
                            </a:schemeClr>
                          </a:solidFill>
                          <a:latin typeface="Bookman Old Style" panose="02050604050505020204" pitchFamily="18" charset="0"/>
                          <a:ea typeface="+mn-ea"/>
                          <a:cs typeface="+mn-cs"/>
                        </a:rPr>
                        <a:t> </a:t>
                      </a:r>
                      <a:r>
                        <a:rPr lang="en-US" sz="2000" kern="1200" dirty="0">
                          <a:solidFill>
                            <a:schemeClr val="accent5">
                              <a:lumMod val="50000"/>
                            </a:schemeClr>
                          </a:solidFill>
                          <a:latin typeface="Bookman Old Style" panose="02050604050505020204" pitchFamily="18" charset="0"/>
                          <a:ea typeface="+mn-ea"/>
                          <a:cs typeface="+mn-cs"/>
                        </a:rPr>
                        <a:t>is a view group that displays a list of scrollable items.</a:t>
                      </a:r>
                    </a:p>
                  </a:txBody>
                  <a:tcPr marL="72999" marR="72999" marT="72999" marB="7299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66568328"/>
                  </a:ext>
                </a:extLst>
              </a:tr>
              <a:tr h="1197190">
                <a:tc>
                  <a:txBody>
                    <a:bodyPr/>
                    <a:lstStyle/>
                    <a:p>
                      <a:pPr algn="ctr" defTabSz="914400" rtl="0" eaLnBrk="1" fontAlgn="t" latinLnBrk="0" hangingPunct="1"/>
                      <a:r>
                        <a:rPr lang="en-US" sz="2000" kern="1200" dirty="0">
                          <a:solidFill>
                            <a:schemeClr val="accent5">
                              <a:lumMod val="50000"/>
                            </a:schemeClr>
                          </a:solidFill>
                          <a:latin typeface="Bookman Old Style" panose="02050604050505020204" pitchFamily="18" charset="0"/>
                          <a:ea typeface="+mn-ea"/>
                          <a:cs typeface="+mn-cs"/>
                        </a:rPr>
                        <a:t>7</a:t>
                      </a:r>
                    </a:p>
                  </a:txBody>
                  <a:tcPr marL="72999" marR="72999" marT="72999" marB="7299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l" defTabSz="914400" rtl="0" eaLnBrk="1" fontAlgn="t" latinLnBrk="0" hangingPunct="1"/>
                      <a:r>
                        <a:rPr lang="en-US" sz="2000" kern="1200" dirty="0">
                          <a:solidFill>
                            <a:schemeClr val="accent5">
                              <a:lumMod val="50000"/>
                            </a:schemeClr>
                          </a:solidFill>
                          <a:latin typeface="Bookman Old Style" panose="02050604050505020204" pitchFamily="18" charset="0"/>
                          <a:ea typeface="+mn-ea"/>
                          <a:cs typeface="+mn-cs"/>
                          <a:hlinkClick r:id="rId5"/>
                        </a:rPr>
                        <a:t>Grid </a:t>
                      </a:r>
                      <a:r>
                        <a:rPr lang="en-US" sz="2000" kern="1200" dirty="0" smtClean="0">
                          <a:solidFill>
                            <a:schemeClr val="accent5">
                              <a:lumMod val="50000"/>
                            </a:schemeClr>
                          </a:solidFill>
                          <a:latin typeface="Bookman Old Style" panose="02050604050505020204" pitchFamily="18" charset="0"/>
                          <a:ea typeface="+mn-ea"/>
                          <a:cs typeface="+mn-cs"/>
                          <a:hlinkClick r:id="rId5"/>
                        </a:rPr>
                        <a:t>View</a:t>
                      </a:r>
                      <a:r>
                        <a:rPr lang="en-US" sz="2000" kern="1200" dirty="0" smtClean="0">
                          <a:solidFill>
                            <a:schemeClr val="accent5">
                              <a:lumMod val="50000"/>
                            </a:schemeClr>
                          </a:solidFill>
                          <a:latin typeface="Bookman Old Style" panose="02050604050505020204" pitchFamily="18" charset="0"/>
                          <a:ea typeface="+mn-ea"/>
                          <a:cs typeface="+mn-cs"/>
                        </a:rPr>
                        <a:t> </a:t>
                      </a:r>
                      <a:r>
                        <a:rPr lang="en-US" sz="2000" kern="1200" dirty="0" err="1" smtClean="0">
                          <a:solidFill>
                            <a:schemeClr val="accent5">
                              <a:lumMod val="50000"/>
                            </a:schemeClr>
                          </a:solidFill>
                          <a:latin typeface="Bookman Old Style" panose="02050604050505020204" pitchFamily="18" charset="0"/>
                          <a:ea typeface="+mn-ea"/>
                          <a:cs typeface="+mn-cs"/>
                        </a:rPr>
                        <a:t>GridView</a:t>
                      </a:r>
                      <a:r>
                        <a:rPr lang="en-US" sz="2000" kern="1200" dirty="0" smtClean="0">
                          <a:solidFill>
                            <a:schemeClr val="accent5">
                              <a:lumMod val="50000"/>
                            </a:schemeClr>
                          </a:solidFill>
                          <a:latin typeface="Bookman Old Style" panose="02050604050505020204" pitchFamily="18" charset="0"/>
                          <a:ea typeface="+mn-ea"/>
                          <a:cs typeface="+mn-cs"/>
                        </a:rPr>
                        <a:t> </a:t>
                      </a:r>
                      <a:r>
                        <a:rPr lang="en-US" sz="2000" kern="1200" dirty="0">
                          <a:solidFill>
                            <a:schemeClr val="accent5">
                              <a:lumMod val="50000"/>
                            </a:schemeClr>
                          </a:solidFill>
                          <a:latin typeface="Bookman Old Style" panose="02050604050505020204" pitchFamily="18" charset="0"/>
                          <a:ea typeface="+mn-ea"/>
                          <a:cs typeface="+mn-cs"/>
                        </a:rPr>
                        <a:t>is a </a:t>
                      </a:r>
                      <a:r>
                        <a:rPr lang="en-US" sz="2000" kern="1200" dirty="0" err="1">
                          <a:solidFill>
                            <a:schemeClr val="accent5">
                              <a:lumMod val="50000"/>
                            </a:schemeClr>
                          </a:solidFill>
                          <a:latin typeface="Bookman Old Style" panose="02050604050505020204" pitchFamily="18" charset="0"/>
                          <a:ea typeface="+mn-ea"/>
                          <a:cs typeface="+mn-cs"/>
                        </a:rPr>
                        <a:t>ViewGroup</a:t>
                      </a:r>
                      <a:r>
                        <a:rPr lang="en-US" sz="2000" kern="1200" dirty="0">
                          <a:solidFill>
                            <a:schemeClr val="accent5">
                              <a:lumMod val="50000"/>
                            </a:schemeClr>
                          </a:solidFill>
                          <a:latin typeface="Bookman Old Style" panose="02050604050505020204" pitchFamily="18" charset="0"/>
                          <a:ea typeface="+mn-ea"/>
                          <a:cs typeface="+mn-cs"/>
                        </a:rPr>
                        <a:t> that displays items in a two-dimensional, scrollable grid.</a:t>
                      </a:r>
                    </a:p>
                  </a:txBody>
                  <a:tcPr marL="72999" marR="72999" marT="72999" marB="72999">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768309214"/>
                  </a:ext>
                </a:extLst>
              </a:tr>
            </a:tbl>
          </a:graphicData>
        </a:graphic>
      </p:graphicFrame>
      <p:sp>
        <p:nvSpPr>
          <p:cNvPr id="3" name="Footer Placeholder 2"/>
          <p:cNvSpPr>
            <a:spLocks noGrp="1"/>
          </p:cNvSpPr>
          <p:nvPr>
            <p:ph type="ftr" sz="quarter" idx="11"/>
          </p:nvPr>
        </p:nvSpPr>
        <p:spPr/>
        <p:txBody>
          <a:bodyPr/>
          <a:lstStyle/>
          <a:p>
            <a:r>
              <a:rPr lang="en-US" smtClean="0"/>
              <a:t>Introduction to Android : Dept. of B.Voc SD&amp;SA</a:t>
            </a:r>
            <a:endParaRPr lang="en-US"/>
          </a:p>
        </p:txBody>
      </p:sp>
      <p:sp>
        <p:nvSpPr>
          <p:cNvPr id="4" name="Slide Number Placeholder 3"/>
          <p:cNvSpPr>
            <a:spLocks noGrp="1"/>
          </p:cNvSpPr>
          <p:nvPr>
            <p:ph type="sldNum" sz="quarter" idx="12"/>
          </p:nvPr>
        </p:nvSpPr>
        <p:spPr/>
        <p:txBody>
          <a:bodyPr/>
          <a:lstStyle/>
          <a:p>
            <a:fld id="{48117847-5903-4D43-9084-40F50C66EC62}" type="slidenum">
              <a:rPr lang="en-US" smtClean="0"/>
              <a:t>10</a:t>
            </a:fld>
            <a:endParaRPr lang="en-US"/>
          </a:p>
        </p:txBody>
      </p:sp>
    </p:spTree>
    <p:extLst>
      <p:ext uri="{BB962C8B-B14F-4D97-AF65-F5344CB8AC3E}">
        <p14:creationId xmlns:p14="http://schemas.microsoft.com/office/powerpoint/2010/main" val="37970510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Android Layout "/>
          <p:cNvPicPr>
            <a:picLocks noChangeAspect="1" noChangeArrowheads="1"/>
          </p:cNvPicPr>
          <p:nvPr/>
        </p:nvPicPr>
        <p:blipFill rotWithShape="1">
          <a:blip r:embed="rId2">
            <a:extLst>
              <a:ext uri="{28A0092B-C50C-407E-A947-70E740481C1C}">
                <a14:useLocalDpi xmlns:a14="http://schemas.microsoft.com/office/drawing/2010/main" val="0"/>
              </a:ext>
            </a:extLst>
          </a:blip>
          <a:srcRect r="12500" b="3354"/>
          <a:stretch/>
        </p:blipFill>
        <p:spPr bwMode="auto">
          <a:xfrm>
            <a:off x="163286" y="862150"/>
            <a:ext cx="5867400" cy="46482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Android relative layout"/>
          <p:cNvPicPr>
            <a:picLocks noChangeAspect="1" noChangeArrowheads="1"/>
          </p:cNvPicPr>
          <p:nvPr/>
        </p:nvPicPr>
        <p:blipFill rotWithShape="1">
          <a:blip r:embed="rId3">
            <a:extLst>
              <a:ext uri="{28A0092B-C50C-407E-A947-70E740481C1C}">
                <a14:useLocalDpi xmlns:a14="http://schemas.microsoft.com/office/drawing/2010/main" val="0"/>
              </a:ext>
            </a:extLst>
          </a:blip>
          <a:srcRect r="23712"/>
          <a:stretch/>
        </p:blipFill>
        <p:spPr bwMode="auto">
          <a:xfrm>
            <a:off x="6030686" y="862150"/>
            <a:ext cx="5638800" cy="5288675"/>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US" smtClean="0"/>
              <a:t>Introduction to Android : Dept. of B.Voc SD&amp;SA</a:t>
            </a:r>
            <a:endParaRPr lang="en-US"/>
          </a:p>
        </p:txBody>
      </p:sp>
      <p:sp>
        <p:nvSpPr>
          <p:cNvPr id="4" name="Slide Number Placeholder 3"/>
          <p:cNvSpPr>
            <a:spLocks noGrp="1"/>
          </p:cNvSpPr>
          <p:nvPr>
            <p:ph type="sldNum" sz="quarter" idx="12"/>
          </p:nvPr>
        </p:nvSpPr>
        <p:spPr/>
        <p:txBody>
          <a:bodyPr/>
          <a:lstStyle/>
          <a:p>
            <a:fld id="{48117847-5903-4D43-9084-40F50C66EC62}" type="slidenum">
              <a:rPr lang="en-US" smtClean="0"/>
              <a:t>11</a:t>
            </a:fld>
            <a:endParaRPr lang="en-US"/>
          </a:p>
        </p:txBody>
      </p:sp>
    </p:spTree>
    <p:extLst>
      <p:ext uri="{BB962C8B-B14F-4D97-AF65-F5344CB8AC3E}">
        <p14:creationId xmlns:p14="http://schemas.microsoft.com/office/powerpoint/2010/main" val="7902929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able layout "/>
          <p:cNvPicPr>
            <a:picLocks noChangeAspect="1" noChangeArrowheads="1"/>
          </p:cNvPicPr>
          <p:nvPr/>
        </p:nvPicPr>
        <p:blipFill rotWithShape="1">
          <a:blip r:embed="rId2">
            <a:extLst>
              <a:ext uri="{28A0092B-C50C-407E-A947-70E740481C1C}">
                <a14:useLocalDpi xmlns:a14="http://schemas.microsoft.com/office/drawing/2010/main" val="0"/>
              </a:ext>
            </a:extLst>
          </a:blip>
          <a:srcRect r="24752"/>
          <a:stretch/>
        </p:blipFill>
        <p:spPr bwMode="auto">
          <a:xfrm>
            <a:off x="428898" y="515983"/>
            <a:ext cx="5791200" cy="5334264"/>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r>
              <a:rPr lang="en-US" smtClean="0"/>
              <a:t>Introduction to Android : Dept. of B.Voc SD&amp;SA</a:t>
            </a:r>
            <a:endParaRPr lang="en-US"/>
          </a:p>
        </p:txBody>
      </p:sp>
      <p:sp>
        <p:nvSpPr>
          <p:cNvPr id="4" name="Slide Number Placeholder 3"/>
          <p:cNvSpPr>
            <a:spLocks noGrp="1"/>
          </p:cNvSpPr>
          <p:nvPr>
            <p:ph type="sldNum" sz="quarter" idx="12"/>
          </p:nvPr>
        </p:nvSpPr>
        <p:spPr/>
        <p:txBody>
          <a:bodyPr/>
          <a:lstStyle/>
          <a:p>
            <a:fld id="{48117847-5903-4D43-9084-40F50C66EC62}" type="slidenum">
              <a:rPr lang="en-US" smtClean="0"/>
              <a:t>12</a:t>
            </a:fld>
            <a:endParaRPr lang="en-US"/>
          </a:p>
        </p:txBody>
      </p:sp>
    </p:spTree>
    <p:extLst>
      <p:ext uri="{BB962C8B-B14F-4D97-AF65-F5344CB8AC3E}">
        <p14:creationId xmlns:p14="http://schemas.microsoft.com/office/powerpoint/2010/main" val="39238653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981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2000" b="1" dirty="0">
                <a:solidFill>
                  <a:schemeClr val="accent5">
                    <a:lumMod val="50000"/>
                  </a:schemeClr>
                </a:solidFill>
                <a:latin typeface="Bookman Old Style" panose="02050604050505020204" pitchFamily="18" charset="0"/>
                <a:ea typeface="+mn-ea"/>
                <a:cs typeface="+mn-cs"/>
              </a:rPr>
              <a:t>Android App software components</a:t>
            </a:r>
          </a:p>
        </p:txBody>
      </p:sp>
      <p:sp>
        <p:nvSpPr>
          <p:cNvPr id="4" name="Rectangle 3"/>
          <p:cNvSpPr txBox="1">
            <a:spLocks noChangeArrowheads="1"/>
          </p:cNvSpPr>
          <p:nvPr/>
        </p:nvSpPr>
        <p:spPr>
          <a:xfrm>
            <a:off x="1981200" y="1600201"/>
            <a:ext cx="82296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buFont typeface="Wingdings" panose="05000000000000000000" pitchFamily="2" charset="2"/>
              <a:buChar char="v"/>
            </a:pPr>
            <a:r>
              <a:rPr lang="en-US" altLang="en-US" sz="2000" dirty="0">
                <a:solidFill>
                  <a:schemeClr val="accent5">
                    <a:lumMod val="50000"/>
                  </a:schemeClr>
                </a:solidFill>
                <a:latin typeface="Bookman Old Style" panose="02050604050505020204" pitchFamily="18" charset="0"/>
              </a:rPr>
              <a:t>Activity</a:t>
            </a:r>
          </a:p>
          <a:p>
            <a:pPr lvl="1">
              <a:buFont typeface="Wingdings" panose="05000000000000000000" pitchFamily="2" charset="2"/>
              <a:buChar char="v"/>
            </a:pPr>
            <a:r>
              <a:rPr lang="en-US" altLang="en-US" sz="2000" dirty="0">
                <a:solidFill>
                  <a:schemeClr val="accent5">
                    <a:lumMod val="50000"/>
                  </a:schemeClr>
                </a:solidFill>
                <a:latin typeface="Bookman Old Style" panose="02050604050505020204" pitchFamily="18" charset="0"/>
              </a:rPr>
              <a:t>Service</a:t>
            </a:r>
          </a:p>
          <a:p>
            <a:pPr lvl="1">
              <a:buFont typeface="Wingdings" panose="05000000000000000000" pitchFamily="2" charset="2"/>
              <a:buChar char="v"/>
            </a:pPr>
            <a:r>
              <a:rPr lang="en-US" altLang="en-US" sz="2000" dirty="0">
                <a:solidFill>
                  <a:schemeClr val="accent5">
                    <a:lumMod val="50000"/>
                  </a:schemeClr>
                </a:solidFill>
                <a:latin typeface="Bookman Old Style" panose="02050604050505020204" pitchFamily="18" charset="0"/>
              </a:rPr>
              <a:t>Broadcast Receiver</a:t>
            </a:r>
          </a:p>
          <a:p>
            <a:pPr lvl="1">
              <a:buFont typeface="Wingdings" panose="05000000000000000000" pitchFamily="2" charset="2"/>
              <a:buChar char="v"/>
            </a:pPr>
            <a:r>
              <a:rPr lang="en-US" altLang="en-US" sz="2000" dirty="0">
                <a:solidFill>
                  <a:schemeClr val="accent5">
                    <a:lumMod val="50000"/>
                  </a:schemeClr>
                </a:solidFill>
                <a:latin typeface="Bookman Old Style" panose="02050604050505020204" pitchFamily="18" charset="0"/>
              </a:rPr>
              <a:t>Intent</a:t>
            </a:r>
          </a:p>
          <a:p>
            <a:pPr lvl="1">
              <a:buFont typeface="Wingdings" panose="05000000000000000000" pitchFamily="2" charset="2"/>
              <a:buChar char="v"/>
            </a:pPr>
            <a:r>
              <a:rPr lang="en-US" altLang="en-US" sz="2000" dirty="0">
                <a:solidFill>
                  <a:schemeClr val="accent5">
                    <a:lumMod val="50000"/>
                  </a:schemeClr>
                </a:solidFill>
                <a:latin typeface="Bookman Old Style" panose="02050604050505020204" pitchFamily="18" charset="0"/>
              </a:rPr>
              <a:t>Content Provider</a:t>
            </a:r>
          </a:p>
        </p:txBody>
      </p:sp>
      <p:sp>
        <p:nvSpPr>
          <p:cNvPr id="2" name="Footer Placeholder 1"/>
          <p:cNvSpPr>
            <a:spLocks noGrp="1"/>
          </p:cNvSpPr>
          <p:nvPr>
            <p:ph type="ftr" sz="quarter" idx="11"/>
          </p:nvPr>
        </p:nvSpPr>
        <p:spPr/>
        <p:txBody>
          <a:bodyPr/>
          <a:lstStyle/>
          <a:p>
            <a:r>
              <a:rPr lang="en-US" smtClean="0"/>
              <a:t>Introduction to Android : Dept. of B.Voc SD&amp;SA</a:t>
            </a:r>
            <a:endParaRPr lang="en-US"/>
          </a:p>
        </p:txBody>
      </p:sp>
      <p:sp>
        <p:nvSpPr>
          <p:cNvPr id="5" name="Slide Number Placeholder 4"/>
          <p:cNvSpPr>
            <a:spLocks noGrp="1"/>
          </p:cNvSpPr>
          <p:nvPr>
            <p:ph type="sldNum" sz="quarter" idx="12"/>
          </p:nvPr>
        </p:nvSpPr>
        <p:spPr/>
        <p:txBody>
          <a:bodyPr/>
          <a:lstStyle/>
          <a:p>
            <a:fld id="{48117847-5903-4D43-9084-40F50C66EC62}" type="slidenum">
              <a:rPr lang="en-US" smtClean="0"/>
              <a:t>13</a:t>
            </a:fld>
            <a:endParaRPr lang="en-US"/>
          </a:p>
        </p:txBody>
      </p:sp>
    </p:spTree>
    <p:extLst>
      <p:ext uri="{BB962C8B-B14F-4D97-AF65-F5344CB8AC3E}">
        <p14:creationId xmlns:p14="http://schemas.microsoft.com/office/powerpoint/2010/main" val="3454717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981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2000" b="1" dirty="0">
                <a:solidFill>
                  <a:schemeClr val="accent5">
                    <a:lumMod val="50000"/>
                  </a:schemeClr>
                </a:solidFill>
                <a:latin typeface="Bookman Old Style" panose="02050604050505020204" pitchFamily="18" charset="0"/>
                <a:ea typeface="+mn-ea"/>
                <a:cs typeface="+mn-cs"/>
              </a:rPr>
              <a:t>Activity</a:t>
            </a:r>
          </a:p>
        </p:txBody>
      </p:sp>
      <p:sp>
        <p:nvSpPr>
          <p:cNvPr id="3" name="Rectangle 3"/>
          <p:cNvSpPr txBox="1">
            <a:spLocks noChangeArrowheads="1"/>
          </p:cNvSpPr>
          <p:nvPr/>
        </p:nvSpPr>
        <p:spPr>
          <a:xfrm>
            <a:off x="757645" y="1600201"/>
            <a:ext cx="10933611" cy="1691639"/>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sz="2000" dirty="0">
                <a:solidFill>
                  <a:schemeClr val="accent5">
                    <a:lumMod val="50000"/>
                  </a:schemeClr>
                </a:solidFill>
                <a:latin typeface="Bookman Old Style" panose="02050604050505020204" pitchFamily="18" charset="0"/>
              </a:rPr>
              <a:t>Activities provide a user interface for one specific  task, Basic component of most applications</a:t>
            </a:r>
          </a:p>
          <a:p>
            <a:r>
              <a:rPr lang="en-US" altLang="en-US" sz="2000" dirty="0">
                <a:solidFill>
                  <a:schemeClr val="accent5">
                    <a:lumMod val="50000"/>
                  </a:schemeClr>
                </a:solidFill>
                <a:latin typeface="Bookman Old Style" panose="02050604050505020204" pitchFamily="18" charset="0"/>
              </a:rPr>
              <a:t>Most applications have several activities that start each other as needed</a:t>
            </a:r>
          </a:p>
          <a:p>
            <a:r>
              <a:rPr lang="en-US" altLang="en-US" sz="2000" dirty="0">
                <a:solidFill>
                  <a:schemeClr val="accent5">
                    <a:lumMod val="50000"/>
                  </a:schemeClr>
                </a:solidFill>
                <a:latin typeface="Bookman Old Style" panose="02050604050505020204" pitchFamily="18" charset="0"/>
              </a:rPr>
              <a:t>Each is implemented as a subclass of the base Activity class</a:t>
            </a:r>
          </a:p>
          <a:p>
            <a:endParaRPr lang="en-US" altLang="en-US" dirty="0"/>
          </a:p>
          <a:p>
            <a:endParaRPr lang="en-US" altLang="en-US" dirty="0"/>
          </a:p>
        </p:txBody>
      </p:sp>
      <p:sp>
        <p:nvSpPr>
          <p:cNvPr id="4" name="Footer Placeholder 3"/>
          <p:cNvSpPr>
            <a:spLocks noGrp="1"/>
          </p:cNvSpPr>
          <p:nvPr>
            <p:ph type="ftr" sz="quarter" idx="11"/>
          </p:nvPr>
        </p:nvSpPr>
        <p:spPr/>
        <p:txBody>
          <a:bodyPr/>
          <a:lstStyle/>
          <a:p>
            <a:r>
              <a:rPr lang="en-US" smtClean="0"/>
              <a:t>Introduction to Android : Dept. of B.Voc SD&amp;SA</a:t>
            </a:r>
            <a:endParaRPr lang="en-US"/>
          </a:p>
        </p:txBody>
      </p:sp>
      <p:sp>
        <p:nvSpPr>
          <p:cNvPr id="5" name="Slide Number Placeholder 4"/>
          <p:cNvSpPr>
            <a:spLocks noGrp="1"/>
          </p:cNvSpPr>
          <p:nvPr>
            <p:ph type="sldNum" sz="quarter" idx="12"/>
          </p:nvPr>
        </p:nvSpPr>
        <p:spPr/>
        <p:txBody>
          <a:bodyPr/>
          <a:lstStyle/>
          <a:p>
            <a:fld id="{48117847-5903-4D43-9084-40F50C66EC62}" type="slidenum">
              <a:rPr lang="en-US" smtClean="0"/>
              <a:t>14</a:t>
            </a:fld>
            <a:endParaRPr lang="en-US"/>
          </a:p>
        </p:txBody>
      </p:sp>
    </p:spTree>
    <p:extLst>
      <p:ext uri="{BB962C8B-B14F-4D97-AF65-F5344CB8AC3E}">
        <p14:creationId xmlns:p14="http://schemas.microsoft.com/office/powerpoint/2010/main" val="1342630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US" altLang="en-US" sz="2000" b="1" dirty="0">
                <a:solidFill>
                  <a:schemeClr val="accent5">
                    <a:lumMod val="50000"/>
                  </a:schemeClr>
                </a:solidFill>
                <a:latin typeface="Bookman Old Style" panose="02050604050505020204" pitchFamily="18" charset="0"/>
                <a:ea typeface="+mn-ea"/>
                <a:cs typeface="+mn-cs"/>
              </a:rPr>
              <a:t>Service</a:t>
            </a:r>
          </a:p>
        </p:txBody>
      </p:sp>
      <p:sp>
        <p:nvSpPr>
          <p:cNvPr id="14339" name="Rectangle 3"/>
          <p:cNvSpPr>
            <a:spLocks noGrp="1" noChangeArrowheads="1"/>
          </p:cNvSpPr>
          <p:nvPr>
            <p:ph type="body" idx="1"/>
          </p:nvPr>
        </p:nvSpPr>
        <p:spPr>
          <a:xfrm>
            <a:off x="679268" y="1690688"/>
            <a:ext cx="11155680" cy="2884713"/>
          </a:xfrm>
        </p:spPr>
        <p:txBody>
          <a:bodyPr/>
          <a:lstStyle/>
          <a:p>
            <a:r>
              <a:rPr lang="en-US" altLang="en-US" sz="2000" dirty="0">
                <a:solidFill>
                  <a:schemeClr val="accent5">
                    <a:lumMod val="50000"/>
                  </a:schemeClr>
                </a:solidFill>
                <a:latin typeface="Bookman Old Style" panose="02050604050505020204" pitchFamily="18" charset="0"/>
              </a:rPr>
              <a:t>Services execute background processing, no visual interface</a:t>
            </a:r>
          </a:p>
          <a:p>
            <a:pPr>
              <a:buFontTx/>
              <a:buNone/>
            </a:pPr>
            <a:r>
              <a:rPr lang="en-US" altLang="en-US" sz="2000" dirty="0">
                <a:solidFill>
                  <a:schemeClr val="accent5">
                    <a:lumMod val="50000"/>
                  </a:schemeClr>
                </a:solidFill>
                <a:latin typeface="Bookman Old Style" panose="02050604050505020204" pitchFamily="18" charset="0"/>
              </a:rPr>
              <a:t>    Ex: Downloads, Playing Music, TCP/UDP Server</a:t>
            </a:r>
          </a:p>
          <a:p>
            <a:r>
              <a:rPr lang="en-US" altLang="en-US" sz="2000" dirty="0">
                <a:solidFill>
                  <a:schemeClr val="accent5">
                    <a:lumMod val="50000"/>
                  </a:schemeClr>
                </a:solidFill>
                <a:latin typeface="Bookman Old Style" panose="02050604050505020204" pitchFamily="18" charset="0"/>
              </a:rPr>
              <a:t>can bind to an existing service, control its operation, and  run in background</a:t>
            </a:r>
          </a:p>
          <a:p>
            <a:r>
              <a:rPr lang="en-US" altLang="en-US" sz="2000" dirty="0">
                <a:solidFill>
                  <a:schemeClr val="accent5">
                    <a:lumMod val="50000"/>
                  </a:schemeClr>
                </a:solidFill>
                <a:latin typeface="Bookman Old Style" panose="02050604050505020204" pitchFamily="18" charset="0"/>
              </a:rPr>
              <a:t>Play music, alarm clock, etc.</a:t>
            </a:r>
          </a:p>
          <a:p>
            <a:r>
              <a:rPr lang="en-US" altLang="en-US" sz="2000" dirty="0">
                <a:solidFill>
                  <a:schemeClr val="accent5">
                    <a:lumMod val="50000"/>
                  </a:schemeClr>
                </a:solidFill>
                <a:latin typeface="Bookman Old Style" panose="02050604050505020204" pitchFamily="18" charset="0"/>
              </a:rPr>
              <a:t>Secured if using permissions</a:t>
            </a:r>
          </a:p>
          <a:p>
            <a:r>
              <a:rPr lang="en-US" altLang="en-US" sz="2000" dirty="0">
                <a:solidFill>
                  <a:schemeClr val="accent5">
                    <a:lumMod val="50000"/>
                  </a:schemeClr>
                </a:solidFill>
                <a:latin typeface="Bookman Old Style" panose="02050604050505020204" pitchFamily="18" charset="0"/>
              </a:rPr>
              <a:t>Callers may need to verify that service is the correct one</a:t>
            </a:r>
          </a:p>
        </p:txBody>
      </p:sp>
      <p:sp>
        <p:nvSpPr>
          <p:cNvPr id="2" name="Footer Placeholder 1"/>
          <p:cNvSpPr>
            <a:spLocks noGrp="1"/>
          </p:cNvSpPr>
          <p:nvPr>
            <p:ph type="ftr" sz="quarter" idx="11"/>
          </p:nvPr>
        </p:nvSpPr>
        <p:spPr/>
        <p:txBody>
          <a:bodyPr/>
          <a:lstStyle/>
          <a:p>
            <a:r>
              <a:rPr lang="en-US" smtClean="0"/>
              <a:t>Introduction to Android : Dept. of B.Voc SD&amp;SA</a:t>
            </a:r>
            <a:endParaRPr lang="en-US"/>
          </a:p>
        </p:txBody>
      </p:sp>
      <p:sp>
        <p:nvSpPr>
          <p:cNvPr id="3" name="Slide Number Placeholder 2"/>
          <p:cNvSpPr>
            <a:spLocks noGrp="1"/>
          </p:cNvSpPr>
          <p:nvPr>
            <p:ph type="sldNum" sz="quarter" idx="12"/>
          </p:nvPr>
        </p:nvSpPr>
        <p:spPr/>
        <p:txBody>
          <a:bodyPr/>
          <a:lstStyle/>
          <a:p>
            <a:fld id="{48117847-5903-4D43-9084-40F50C66EC62}" type="slidenum">
              <a:rPr lang="en-US" smtClean="0"/>
              <a:t>15</a:t>
            </a:fld>
            <a:endParaRPr lang="en-US"/>
          </a:p>
        </p:txBody>
      </p:sp>
    </p:spTree>
    <p:extLst>
      <p:ext uri="{BB962C8B-B14F-4D97-AF65-F5344CB8AC3E}">
        <p14:creationId xmlns:p14="http://schemas.microsoft.com/office/powerpoint/2010/main" val="4252513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eaLnBrk="1" hangingPunct="1"/>
            <a:r>
              <a:rPr lang="en-US" altLang="en-US" sz="2000" b="1" dirty="0">
                <a:solidFill>
                  <a:schemeClr val="accent5">
                    <a:lumMod val="50000"/>
                  </a:schemeClr>
                </a:solidFill>
                <a:latin typeface="Bookman Old Style" panose="02050604050505020204" pitchFamily="18" charset="0"/>
                <a:ea typeface="+mn-ea"/>
                <a:cs typeface="+mn-cs"/>
              </a:rPr>
              <a:t>Content provider</a:t>
            </a:r>
          </a:p>
        </p:txBody>
      </p:sp>
      <p:sp>
        <p:nvSpPr>
          <p:cNvPr id="15363" name="Rectangle 3"/>
          <p:cNvSpPr>
            <a:spLocks noGrp="1" noChangeArrowheads="1"/>
          </p:cNvSpPr>
          <p:nvPr>
            <p:ph type="body" idx="1"/>
          </p:nvPr>
        </p:nvSpPr>
        <p:spPr>
          <a:xfrm>
            <a:off x="838200" y="1825625"/>
            <a:ext cx="10515600" cy="2223861"/>
          </a:xfrm>
        </p:spPr>
        <p:txBody>
          <a:bodyPr/>
          <a:lstStyle/>
          <a:p>
            <a:pPr>
              <a:buFont typeface="Wingdings" panose="05000000000000000000" pitchFamily="2" charset="2"/>
              <a:buChar char="ü"/>
            </a:pPr>
            <a:r>
              <a:rPr lang="en-US" altLang="en-US" sz="2000" dirty="0">
                <a:solidFill>
                  <a:schemeClr val="accent5">
                    <a:lumMod val="50000"/>
                  </a:schemeClr>
                </a:solidFill>
                <a:latin typeface="Bookman Old Style" panose="02050604050505020204" pitchFamily="18" charset="0"/>
              </a:rPr>
              <a:t>Content providers are data storage facilities which supports  data exchange between applications</a:t>
            </a:r>
          </a:p>
          <a:p>
            <a:pPr>
              <a:buFont typeface="Wingdings" panose="05000000000000000000" pitchFamily="2" charset="2"/>
              <a:buChar char="ü"/>
            </a:pPr>
            <a:r>
              <a:rPr lang="en-US" altLang="en-US" sz="2000" dirty="0">
                <a:solidFill>
                  <a:schemeClr val="accent5">
                    <a:lumMod val="50000"/>
                  </a:schemeClr>
                </a:solidFill>
                <a:latin typeface="Bookman Old Style" panose="02050604050505020204" pitchFamily="18" charset="0"/>
              </a:rPr>
              <a:t>Make data available to other applications</a:t>
            </a:r>
          </a:p>
          <a:p>
            <a:pPr>
              <a:buFont typeface="Wingdings" panose="05000000000000000000" pitchFamily="2" charset="2"/>
              <a:buChar char="ü"/>
            </a:pPr>
            <a:r>
              <a:rPr lang="en-US" altLang="en-US" sz="2000" dirty="0">
                <a:solidFill>
                  <a:schemeClr val="accent5">
                    <a:lumMod val="50000"/>
                  </a:schemeClr>
                </a:solidFill>
                <a:latin typeface="Bookman Old Style" panose="02050604050505020204" pitchFamily="18" charset="0"/>
              </a:rPr>
              <a:t>Transfer data between applications in Android </a:t>
            </a:r>
          </a:p>
          <a:p>
            <a:pPr>
              <a:buFont typeface="Wingdings" panose="05000000000000000000" pitchFamily="2" charset="2"/>
              <a:buChar char="ü"/>
            </a:pPr>
            <a:r>
              <a:rPr lang="en-US" altLang="en-US" sz="2000" dirty="0">
                <a:solidFill>
                  <a:schemeClr val="accent5">
                    <a:lumMod val="50000"/>
                  </a:schemeClr>
                </a:solidFill>
                <a:latin typeface="Bookman Old Style" panose="02050604050505020204" pitchFamily="18" charset="0"/>
              </a:rPr>
              <a:t>Other applications use a </a:t>
            </a:r>
            <a:r>
              <a:rPr lang="en-US" altLang="en-US" sz="2000" dirty="0" err="1">
                <a:solidFill>
                  <a:schemeClr val="accent5">
                    <a:lumMod val="50000"/>
                  </a:schemeClr>
                </a:solidFill>
                <a:latin typeface="Bookman Old Style" panose="02050604050505020204" pitchFamily="18" charset="0"/>
              </a:rPr>
              <a:t>ContentResolver</a:t>
            </a:r>
            <a:r>
              <a:rPr lang="en-US" altLang="en-US" sz="2000" dirty="0">
                <a:solidFill>
                  <a:schemeClr val="accent5">
                    <a:lumMod val="50000"/>
                  </a:schemeClr>
                </a:solidFill>
                <a:latin typeface="Bookman Old Style" panose="02050604050505020204" pitchFamily="18" charset="0"/>
              </a:rPr>
              <a:t> object to access the data provided via a </a:t>
            </a:r>
            <a:r>
              <a:rPr lang="en-US" altLang="en-US" sz="2000" dirty="0" err="1" smtClean="0">
                <a:solidFill>
                  <a:schemeClr val="accent5">
                    <a:lumMod val="50000"/>
                  </a:schemeClr>
                </a:solidFill>
                <a:latin typeface="Bookman Old Style" panose="02050604050505020204" pitchFamily="18" charset="0"/>
              </a:rPr>
              <a:t>ContentProvider</a:t>
            </a:r>
            <a:endParaRPr lang="en-US" altLang="en-US" dirty="0" smtClean="0"/>
          </a:p>
        </p:txBody>
      </p:sp>
      <p:sp>
        <p:nvSpPr>
          <p:cNvPr id="2" name="Footer Placeholder 1"/>
          <p:cNvSpPr>
            <a:spLocks noGrp="1"/>
          </p:cNvSpPr>
          <p:nvPr>
            <p:ph type="ftr" sz="quarter" idx="11"/>
          </p:nvPr>
        </p:nvSpPr>
        <p:spPr/>
        <p:txBody>
          <a:bodyPr/>
          <a:lstStyle/>
          <a:p>
            <a:r>
              <a:rPr lang="en-US" smtClean="0"/>
              <a:t>Introduction to Android : Dept. of B.Voc SD&amp;SA</a:t>
            </a:r>
            <a:endParaRPr lang="en-US"/>
          </a:p>
        </p:txBody>
      </p:sp>
      <p:sp>
        <p:nvSpPr>
          <p:cNvPr id="3" name="Slide Number Placeholder 2"/>
          <p:cNvSpPr>
            <a:spLocks noGrp="1"/>
          </p:cNvSpPr>
          <p:nvPr>
            <p:ph type="sldNum" sz="quarter" idx="12"/>
          </p:nvPr>
        </p:nvSpPr>
        <p:spPr/>
        <p:txBody>
          <a:bodyPr/>
          <a:lstStyle/>
          <a:p>
            <a:fld id="{48117847-5903-4D43-9084-40F50C66EC62}" type="slidenum">
              <a:rPr lang="en-US" smtClean="0"/>
              <a:t>16</a:t>
            </a:fld>
            <a:endParaRPr lang="en-US"/>
          </a:p>
        </p:txBody>
      </p:sp>
    </p:spTree>
    <p:extLst>
      <p:ext uri="{BB962C8B-B14F-4D97-AF65-F5344CB8AC3E}">
        <p14:creationId xmlns:p14="http://schemas.microsoft.com/office/powerpoint/2010/main" val="2496107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a:bodyPr>
          <a:lstStyle/>
          <a:p>
            <a:pPr eaLnBrk="1" hangingPunct="1"/>
            <a:r>
              <a:rPr lang="en-US" altLang="en-US" sz="2000" b="1" dirty="0">
                <a:solidFill>
                  <a:schemeClr val="accent5">
                    <a:lumMod val="50000"/>
                  </a:schemeClr>
                </a:solidFill>
                <a:latin typeface="Bookman Old Style" panose="02050604050505020204" pitchFamily="18" charset="0"/>
                <a:ea typeface="+mn-ea"/>
                <a:cs typeface="+mn-cs"/>
              </a:rPr>
              <a:t>Broadcast receivers</a:t>
            </a:r>
          </a:p>
        </p:txBody>
      </p:sp>
      <p:sp>
        <p:nvSpPr>
          <p:cNvPr id="17411" name="Rectangle 3"/>
          <p:cNvSpPr>
            <a:spLocks noGrp="1" noChangeArrowheads="1"/>
          </p:cNvSpPr>
          <p:nvPr>
            <p:ph type="body" idx="1"/>
          </p:nvPr>
        </p:nvSpPr>
        <p:spPr>
          <a:xfrm>
            <a:off x="838199" y="1825625"/>
            <a:ext cx="10970623" cy="2093232"/>
          </a:xfrm>
        </p:spPr>
        <p:txBody>
          <a:bodyPr/>
          <a:lstStyle/>
          <a:p>
            <a:pPr>
              <a:lnSpc>
                <a:spcPct val="90000"/>
              </a:lnSpc>
            </a:pPr>
            <a:r>
              <a:rPr lang="en-US" altLang="en-US" sz="2000" dirty="0">
                <a:solidFill>
                  <a:schemeClr val="accent5">
                    <a:lumMod val="50000"/>
                  </a:schemeClr>
                </a:solidFill>
                <a:latin typeface="Bookman Old Style" panose="02050604050505020204" pitchFamily="18" charset="0"/>
              </a:rPr>
              <a:t>Broadcast receivers act as mailboxes for messages from other applications. It receives and reacts to broadcast announcements</a:t>
            </a:r>
          </a:p>
          <a:p>
            <a:pPr>
              <a:lnSpc>
                <a:spcPct val="90000"/>
              </a:lnSpc>
            </a:pPr>
            <a:r>
              <a:rPr lang="en-US" altLang="en-US" sz="2000" dirty="0">
                <a:solidFill>
                  <a:schemeClr val="accent5">
                    <a:lumMod val="50000"/>
                  </a:schemeClr>
                </a:solidFill>
                <a:latin typeface="Bookman Old Style" panose="02050604050505020204" pitchFamily="18" charset="0"/>
              </a:rPr>
              <a:t>If an app registered the receiver in adv., the event will notify and call back the registered software</a:t>
            </a:r>
          </a:p>
          <a:p>
            <a:pPr marL="0" indent="0">
              <a:lnSpc>
                <a:spcPct val="90000"/>
              </a:lnSpc>
              <a:buNone/>
            </a:pPr>
            <a:r>
              <a:rPr lang="en-US" altLang="en-US" sz="2000" dirty="0" smtClean="0">
                <a:solidFill>
                  <a:schemeClr val="accent5">
                    <a:lumMod val="50000"/>
                  </a:schemeClr>
                </a:solidFill>
                <a:latin typeface="Bookman Old Style" panose="02050604050505020204" pitchFamily="18" charset="0"/>
              </a:rPr>
              <a:t>	Ex</a:t>
            </a:r>
            <a:r>
              <a:rPr lang="en-US" altLang="en-US" sz="2000" dirty="0">
                <a:solidFill>
                  <a:schemeClr val="accent5">
                    <a:lumMod val="50000"/>
                  </a:schemeClr>
                </a:solidFill>
                <a:latin typeface="Bookman Old Style" panose="02050604050505020204" pitchFamily="18" charset="0"/>
              </a:rPr>
              <a:t>: Low battery, power connected, shutdown, </a:t>
            </a:r>
            <a:r>
              <a:rPr lang="en-US" altLang="en-US" sz="2000" dirty="0" err="1">
                <a:solidFill>
                  <a:schemeClr val="accent5">
                    <a:lumMod val="50000"/>
                  </a:schemeClr>
                </a:solidFill>
                <a:latin typeface="Bookman Old Style" panose="02050604050505020204" pitchFamily="18" charset="0"/>
              </a:rPr>
              <a:t>timezone</a:t>
            </a:r>
            <a:r>
              <a:rPr lang="en-US" altLang="en-US" sz="2000" dirty="0">
                <a:solidFill>
                  <a:schemeClr val="accent5">
                    <a:lumMod val="50000"/>
                  </a:schemeClr>
                </a:solidFill>
                <a:latin typeface="Bookman Old Style" panose="02050604050505020204" pitchFamily="18" charset="0"/>
              </a:rPr>
              <a:t> changed, etc.</a:t>
            </a:r>
          </a:p>
        </p:txBody>
      </p:sp>
      <p:sp>
        <p:nvSpPr>
          <p:cNvPr id="2" name="Footer Placeholder 1"/>
          <p:cNvSpPr>
            <a:spLocks noGrp="1"/>
          </p:cNvSpPr>
          <p:nvPr>
            <p:ph type="ftr" sz="quarter" idx="11"/>
          </p:nvPr>
        </p:nvSpPr>
        <p:spPr/>
        <p:txBody>
          <a:bodyPr/>
          <a:lstStyle/>
          <a:p>
            <a:r>
              <a:rPr lang="en-US" smtClean="0"/>
              <a:t>Introduction to Android : Dept. of B.Voc SD&amp;SA</a:t>
            </a:r>
            <a:endParaRPr lang="en-US"/>
          </a:p>
        </p:txBody>
      </p:sp>
      <p:sp>
        <p:nvSpPr>
          <p:cNvPr id="3" name="Slide Number Placeholder 2"/>
          <p:cNvSpPr>
            <a:spLocks noGrp="1"/>
          </p:cNvSpPr>
          <p:nvPr>
            <p:ph type="sldNum" sz="quarter" idx="12"/>
          </p:nvPr>
        </p:nvSpPr>
        <p:spPr/>
        <p:txBody>
          <a:bodyPr/>
          <a:lstStyle/>
          <a:p>
            <a:fld id="{48117847-5903-4D43-9084-40F50C66EC62}" type="slidenum">
              <a:rPr lang="en-US" smtClean="0"/>
              <a:t>17</a:t>
            </a:fld>
            <a:endParaRPr lang="en-US"/>
          </a:p>
        </p:txBody>
      </p:sp>
    </p:spTree>
    <p:extLst>
      <p:ext uri="{BB962C8B-B14F-4D97-AF65-F5344CB8AC3E}">
        <p14:creationId xmlns:p14="http://schemas.microsoft.com/office/powerpoint/2010/main" val="250752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079863" y="198756"/>
            <a:ext cx="8229600" cy="868362"/>
          </a:xfrm>
        </p:spPr>
        <p:txBody>
          <a:bodyPr>
            <a:normAutofit/>
          </a:bodyPr>
          <a:lstStyle/>
          <a:p>
            <a:pPr eaLnBrk="1" hangingPunct="1"/>
            <a:r>
              <a:rPr lang="en-US" altLang="en-US" sz="2000" b="1" dirty="0">
                <a:solidFill>
                  <a:schemeClr val="accent5">
                    <a:lumMod val="50000"/>
                  </a:schemeClr>
                </a:solidFill>
                <a:latin typeface="Bookman Old Style" panose="02050604050505020204" pitchFamily="18" charset="0"/>
                <a:ea typeface="+mn-ea"/>
                <a:cs typeface="+mn-cs"/>
              </a:rPr>
              <a:t>Intent</a:t>
            </a:r>
          </a:p>
        </p:txBody>
      </p:sp>
      <p:sp>
        <p:nvSpPr>
          <p:cNvPr id="20483" name="Rectangle 3"/>
          <p:cNvSpPr>
            <a:spLocks noGrp="1" noChangeArrowheads="1"/>
          </p:cNvSpPr>
          <p:nvPr>
            <p:ph type="body" idx="1"/>
          </p:nvPr>
        </p:nvSpPr>
        <p:spPr>
          <a:xfrm>
            <a:off x="378823" y="2286000"/>
            <a:ext cx="10933611" cy="3810000"/>
          </a:xfrm>
        </p:spPr>
        <p:txBody>
          <a:bodyPr/>
          <a:lstStyle/>
          <a:p>
            <a:pPr lvl="1">
              <a:buFont typeface="Wingdings" panose="05000000000000000000" pitchFamily="2" charset="2"/>
              <a:buChar char="Ø"/>
            </a:pPr>
            <a:r>
              <a:rPr lang="en-US" altLang="en-US" sz="2000" dirty="0">
                <a:solidFill>
                  <a:schemeClr val="accent5">
                    <a:lumMod val="50000"/>
                  </a:schemeClr>
                </a:solidFill>
                <a:latin typeface="Bookman Old Style" panose="02050604050505020204" pitchFamily="18" charset="0"/>
              </a:rPr>
              <a:t>Intent is a goal action component which takes care of  the process of inter-components communication </a:t>
            </a:r>
            <a:r>
              <a:rPr lang="en-US" altLang="zh-CN" sz="2000" dirty="0">
                <a:solidFill>
                  <a:schemeClr val="accent5">
                    <a:lumMod val="50000"/>
                  </a:schemeClr>
                </a:solidFill>
                <a:latin typeface="Bookman Old Style" panose="02050604050505020204" pitchFamily="18" charset="0"/>
              </a:rPr>
              <a:t>(ICC)</a:t>
            </a:r>
          </a:p>
          <a:p>
            <a:pPr lvl="1">
              <a:buFont typeface="Wingdings" panose="05000000000000000000" pitchFamily="2" charset="2"/>
              <a:buChar char="Ø"/>
            </a:pPr>
            <a:r>
              <a:rPr lang="en-US" altLang="en-US" sz="2000" dirty="0">
                <a:solidFill>
                  <a:schemeClr val="accent5">
                    <a:lumMod val="50000"/>
                  </a:schemeClr>
                </a:solidFill>
                <a:latin typeface="Bookman Old Style" panose="02050604050505020204" pitchFamily="18" charset="0"/>
              </a:rPr>
              <a:t>Intent is simply a message object containing a destination component address and data</a:t>
            </a:r>
          </a:p>
          <a:p>
            <a:pPr lvl="1">
              <a:buFont typeface="Wingdings" panose="05000000000000000000" pitchFamily="2" charset="2"/>
              <a:buChar char="Ø"/>
            </a:pPr>
            <a:r>
              <a:rPr lang="en-US" altLang="en-US" sz="2000" dirty="0">
                <a:solidFill>
                  <a:schemeClr val="accent5">
                    <a:lumMod val="50000"/>
                  </a:schemeClr>
                </a:solidFill>
                <a:latin typeface="Bookman Old Style" panose="02050604050505020204" pitchFamily="18" charset="0"/>
              </a:rPr>
              <a:t>Protection</a:t>
            </a:r>
          </a:p>
          <a:p>
            <a:pPr lvl="1">
              <a:buFont typeface="Wingdings" panose="05000000000000000000" pitchFamily="2" charset="2"/>
              <a:buChar char="Ø"/>
            </a:pPr>
            <a:r>
              <a:rPr lang="en-US" altLang="en-US" sz="2000" dirty="0">
                <a:solidFill>
                  <a:schemeClr val="accent5">
                    <a:lumMod val="50000"/>
                  </a:schemeClr>
                </a:solidFill>
                <a:latin typeface="Bookman Old Style" panose="02050604050505020204" pitchFamily="18" charset="0"/>
              </a:rPr>
              <a:t>Each application executes as its own user identity, such that OS provides system-level isolation; </a:t>
            </a:r>
          </a:p>
          <a:p>
            <a:pPr lvl="1">
              <a:buFont typeface="Wingdings" panose="05000000000000000000" pitchFamily="2" charset="2"/>
              <a:buChar char="Ø"/>
            </a:pPr>
            <a:r>
              <a:rPr lang="en-US" altLang="en-US" sz="2000" dirty="0">
                <a:solidFill>
                  <a:schemeClr val="accent5">
                    <a:lumMod val="50000"/>
                  </a:schemeClr>
                </a:solidFill>
                <a:latin typeface="Bookman Old Style" panose="02050604050505020204" pitchFamily="18" charset="0"/>
              </a:rPr>
              <a:t>Android middleware contains a reference monitor that mediates the inter-component communication (ICC). </a:t>
            </a:r>
          </a:p>
        </p:txBody>
      </p:sp>
      <p:sp>
        <p:nvSpPr>
          <p:cNvPr id="3" name="Rectangle 2"/>
          <p:cNvSpPr/>
          <p:nvPr/>
        </p:nvSpPr>
        <p:spPr>
          <a:xfrm>
            <a:off x="940526" y="951637"/>
            <a:ext cx="10554788" cy="1015663"/>
          </a:xfrm>
          <a:prstGeom prst="rect">
            <a:avLst/>
          </a:prstGeom>
        </p:spPr>
        <p:txBody>
          <a:bodyPr wrap="square">
            <a:spAutoFit/>
          </a:bodyPr>
          <a:lstStyle/>
          <a:p>
            <a:pPr algn="just"/>
            <a:r>
              <a:rPr lang="en-US" sz="2000" dirty="0">
                <a:solidFill>
                  <a:schemeClr val="accent5">
                    <a:lumMod val="50000"/>
                  </a:schemeClr>
                </a:solidFill>
                <a:latin typeface="Bookman Old Style" panose="02050604050505020204" pitchFamily="18" charset="0"/>
              </a:rPr>
              <a:t>An Intent is a simple message object that is used to communicate between android components such as activities, content providers, broadcast receivers and services. Intents are also used to transfer data between activities.</a:t>
            </a:r>
          </a:p>
        </p:txBody>
      </p:sp>
      <p:sp>
        <p:nvSpPr>
          <p:cNvPr id="2" name="Footer Placeholder 1"/>
          <p:cNvSpPr>
            <a:spLocks noGrp="1"/>
          </p:cNvSpPr>
          <p:nvPr>
            <p:ph type="ftr" sz="quarter" idx="11"/>
          </p:nvPr>
        </p:nvSpPr>
        <p:spPr/>
        <p:txBody>
          <a:bodyPr/>
          <a:lstStyle/>
          <a:p>
            <a:r>
              <a:rPr lang="en-US" smtClean="0"/>
              <a:t>Introduction to Android : Dept. of B.Voc SD&amp;SA</a:t>
            </a:r>
            <a:endParaRPr lang="en-US"/>
          </a:p>
        </p:txBody>
      </p:sp>
      <p:sp>
        <p:nvSpPr>
          <p:cNvPr id="4" name="Slide Number Placeholder 3"/>
          <p:cNvSpPr>
            <a:spLocks noGrp="1"/>
          </p:cNvSpPr>
          <p:nvPr>
            <p:ph type="sldNum" sz="quarter" idx="12"/>
          </p:nvPr>
        </p:nvSpPr>
        <p:spPr/>
        <p:txBody>
          <a:bodyPr/>
          <a:lstStyle/>
          <a:p>
            <a:fld id="{48117847-5903-4D43-9084-40F50C66EC62}" type="slidenum">
              <a:rPr lang="en-US" smtClean="0"/>
              <a:t>18</a:t>
            </a:fld>
            <a:endParaRPr lang="en-US"/>
          </a:p>
        </p:txBody>
      </p:sp>
    </p:spTree>
    <p:extLst>
      <p:ext uri="{BB962C8B-B14F-4D97-AF65-F5344CB8AC3E}">
        <p14:creationId xmlns:p14="http://schemas.microsoft.com/office/powerpoint/2010/main" val="3703078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444137" y="685802"/>
            <a:ext cx="11155680" cy="2932610"/>
          </a:xfrm>
        </p:spPr>
        <p:txBody>
          <a:bodyPr/>
          <a:lstStyle/>
          <a:p>
            <a:pPr lvl="1" eaLnBrk="1" hangingPunct="1">
              <a:buFontTx/>
              <a:buNone/>
            </a:pPr>
            <a:r>
              <a:rPr lang="en-US" altLang="en-US" sz="2000" b="1" dirty="0">
                <a:solidFill>
                  <a:schemeClr val="accent5">
                    <a:lumMod val="50000"/>
                  </a:schemeClr>
                </a:solidFill>
                <a:latin typeface="Bookman Old Style" panose="02050604050505020204" pitchFamily="18" charset="0"/>
              </a:rPr>
              <a:t>Intent action:</a:t>
            </a:r>
          </a:p>
          <a:p>
            <a:pPr lvl="1" eaLnBrk="1" hangingPunct="1">
              <a:buFontTx/>
              <a:buNone/>
            </a:pPr>
            <a:endParaRPr lang="en-US" altLang="en-US" dirty="0" smtClean="0"/>
          </a:p>
          <a:p>
            <a:pPr lvl="1"/>
            <a:r>
              <a:rPr lang="en-US" altLang="en-US" sz="2000" dirty="0">
                <a:solidFill>
                  <a:schemeClr val="accent5">
                    <a:lumMod val="50000"/>
                  </a:schemeClr>
                </a:solidFill>
                <a:latin typeface="Bookman Old Style" panose="02050604050505020204" pitchFamily="18" charset="0"/>
              </a:rPr>
              <a:t>Start an Activity</a:t>
            </a:r>
          </a:p>
          <a:p>
            <a:pPr lvl="1"/>
            <a:r>
              <a:rPr lang="en-US" altLang="en-US" sz="2000" dirty="0">
                <a:solidFill>
                  <a:schemeClr val="accent5">
                    <a:lumMod val="50000"/>
                  </a:schemeClr>
                </a:solidFill>
                <a:latin typeface="Bookman Old Style" panose="02050604050505020204" pitchFamily="18" charset="0"/>
              </a:rPr>
              <a:t>Broadcast events or changes</a:t>
            </a:r>
          </a:p>
          <a:p>
            <a:pPr lvl="1"/>
            <a:r>
              <a:rPr lang="en-US" altLang="en-US" sz="2000" dirty="0">
                <a:solidFill>
                  <a:schemeClr val="accent5">
                    <a:lumMod val="50000"/>
                  </a:schemeClr>
                </a:solidFill>
                <a:latin typeface="Bookman Old Style" panose="02050604050505020204" pitchFamily="18" charset="0"/>
              </a:rPr>
              <a:t>Start, stop, resume. or communicate with background Services</a:t>
            </a:r>
          </a:p>
          <a:p>
            <a:pPr lvl="1"/>
            <a:r>
              <a:rPr lang="en-US" altLang="en-US" sz="2000" dirty="0">
                <a:solidFill>
                  <a:schemeClr val="accent5">
                    <a:lumMod val="50000"/>
                  </a:schemeClr>
                </a:solidFill>
                <a:latin typeface="Bookman Old Style" panose="02050604050505020204" pitchFamily="18" charset="0"/>
              </a:rPr>
              <a:t>Access data held by </a:t>
            </a:r>
            <a:r>
              <a:rPr lang="en-US" altLang="en-US" sz="2000" dirty="0" err="1">
                <a:solidFill>
                  <a:schemeClr val="accent5">
                    <a:lumMod val="50000"/>
                  </a:schemeClr>
                </a:solidFill>
                <a:latin typeface="Bookman Old Style" panose="02050604050505020204" pitchFamily="18" charset="0"/>
              </a:rPr>
              <a:t>ContentProviders</a:t>
            </a:r>
            <a:endParaRPr lang="en-US" altLang="en-US" sz="2000" dirty="0">
              <a:solidFill>
                <a:schemeClr val="accent5">
                  <a:lumMod val="50000"/>
                </a:schemeClr>
              </a:solidFill>
              <a:latin typeface="Bookman Old Style" panose="02050604050505020204" pitchFamily="18" charset="0"/>
            </a:endParaRPr>
          </a:p>
          <a:p>
            <a:pPr lvl="1"/>
            <a:r>
              <a:rPr lang="en-US" altLang="en-US" sz="2000" dirty="0">
                <a:solidFill>
                  <a:schemeClr val="accent5">
                    <a:lumMod val="50000"/>
                  </a:schemeClr>
                </a:solidFill>
                <a:latin typeface="Bookman Old Style" panose="02050604050505020204" pitchFamily="18" charset="0"/>
              </a:rPr>
              <a:t>Call back to handle events</a:t>
            </a:r>
          </a:p>
          <a:p>
            <a:pPr lvl="1"/>
            <a:r>
              <a:rPr lang="en-US" altLang="en-US" sz="2000" dirty="0">
                <a:solidFill>
                  <a:schemeClr val="accent5">
                    <a:lumMod val="50000"/>
                  </a:schemeClr>
                </a:solidFill>
                <a:latin typeface="Bookman Old Style" panose="02050604050505020204" pitchFamily="18" charset="0"/>
              </a:rPr>
              <a:t>Carry data with Extras (key, value)</a:t>
            </a:r>
          </a:p>
        </p:txBody>
      </p:sp>
      <p:sp>
        <p:nvSpPr>
          <p:cNvPr id="2" name="Footer Placeholder 1"/>
          <p:cNvSpPr>
            <a:spLocks noGrp="1"/>
          </p:cNvSpPr>
          <p:nvPr>
            <p:ph type="ftr" sz="quarter" idx="11"/>
          </p:nvPr>
        </p:nvSpPr>
        <p:spPr/>
        <p:txBody>
          <a:bodyPr/>
          <a:lstStyle/>
          <a:p>
            <a:r>
              <a:rPr lang="en-US" smtClean="0"/>
              <a:t>Introduction to Android : Dept. of B.Voc SD&amp;SA</a:t>
            </a:r>
            <a:endParaRPr lang="en-US"/>
          </a:p>
        </p:txBody>
      </p:sp>
      <p:sp>
        <p:nvSpPr>
          <p:cNvPr id="3" name="Slide Number Placeholder 2"/>
          <p:cNvSpPr>
            <a:spLocks noGrp="1"/>
          </p:cNvSpPr>
          <p:nvPr>
            <p:ph type="sldNum" sz="quarter" idx="12"/>
          </p:nvPr>
        </p:nvSpPr>
        <p:spPr/>
        <p:txBody>
          <a:bodyPr/>
          <a:lstStyle/>
          <a:p>
            <a:fld id="{48117847-5903-4D43-9084-40F50C66EC62}" type="slidenum">
              <a:rPr lang="en-US" smtClean="0"/>
              <a:t>19</a:t>
            </a:fld>
            <a:endParaRPr lang="en-US"/>
          </a:p>
        </p:txBody>
      </p:sp>
    </p:spTree>
    <p:extLst>
      <p:ext uri="{BB962C8B-B14F-4D97-AF65-F5344CB8AC3E}">
        <p14:creationId xmlns:p14="http://schemas.microsoft.com/office/powerpoint/2010/main" val="2245748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8011" y="612845"/>
            <a:ext cx="11090366" cy="4708981"/>
          </a:xfrm>
          <a:prstGeom prst="rect">
            <a:avLst/>
          </a:prstGeom>
        </p:spPr>
        <p:txBody>
          <a:bodyPr wrap="square">
            <a:spAutoFit/>
          </a:bodyPr>
          <a:lstStyle/>
          <a:p>
            <a:r>
              <a:rPr lang="en-US" sz="2000" b="1" dirty="0" smtClean="0">
                <a:solidFill>
                  <a:schemeClr val="accent5">
                    <a:lumMod val="50000"/>
                  </a:schemeClr>
                </a:solidFill>
                <a:latin typeface="Bookman Old Style" panose="02050604050505020204" pitchFamily="18" charset="0"/>
              </a:rPr>
              <a:t>ANDROID</a:t>
            </a:r>
            <a:endParaRPr lang="en-US" sz="2000" b="1" dirty="0">
              <a:solidFill>
                <a:schemeClr val="accent5">
                  <a:lumMod val="50000"/>
                </a:schemeClr>
              </a:solidFill>
              <a:latin typeface="Bookman Old Style" panose="02050604050505020204" pitchFamily="18" charset="0"/>
            </a:endParaRPr>
          </a:p>
          <a:p>
            <a:endParaRPr lang="en-US" sz="2000" dirty="0">
              <a:solidFill>
                <a:schemeClr val="accent5">
                  <a:lumMod val="50000"/>
                </a:schemeClr>
              </a:solidFill>
              <a:latin typeface="Bookman Old Style" panose="02050604050505020204" pitchFamily="18" charset="0"/>
            </a:endParaRPr>
          </a:p>
          <a:p>
            <a:r>
              <a:rPr lang="en-US" sz="2000" dirty="0">
                <a:solidFill>
                  <a:schemeClr val="accent5">
                    <a:lumMod val="50000"/>
                  </a:schemeClr>
                </a:solidFill>
                <a:latin typeface="Bookman Old Style" panose="02050604050505020204" pitchFamily="18" charset="0"/>
              </a:rPr>
              <a:t>It is a open source software platform and operating system for mobile devices </a:t>
            </a:r>
          </a:p>
          <a:p>
            <a:endParaRPr lang="en-US" sz="2000" dirty="0">
              <a:solidFill>
                <a:schemeClr val="accent5">
                  <a:lumMod val="50000"/>
                </a:schemeClr>
              </a:solidFill>
              <a:latin typeface="Bookman Old Style" panose="02050604050505020204" pitchFamily="18" charset="0"/>
            </a:endParaRPr>
          </a:p>
          <a:p>
            <a:pPr marL="342900" indent="-342900">
              <a:buFont typeface="Wingdings" panose="05000000000000000000" pitchFamily="2" charset="2"/>
              <a:buChar char="Ø"/>
            </a:pPr>
            <a:r>
              <a:rPr lang="en-US" sz="2000" dirty="0" smtClean="0">
                <a:solidFill>
                  <a:schemeClr val="accent5">
                    <a:lumMod val="50000"/>
                  </a:schemeClr>
                </a:solidFill>
                <a:latin typeface="Bookman Old Style" panose="02050604050505020204" pitchFamily="18" charset="0"/>
              </a:rPr>
              <a:t>Based </a:t>
            </a:r>
            <a:r>
              <a:rPr lang="en-US" sz="2000" dirty="0">
                <a:solidFill>
                  <a:schemeClr val="accent5">
                    <a:lumMod val="50000"/>
                  </a:schemeClr>
                </a:solidFill>
                <a:latin typeface="Bookman Old Style" panose="02050604050505020204" pitchFamily="18" charset="0"/>
              </a:rPr>
              <a:t>on the Linux kernel </a:t>
            </a:r>
          </a:p>
          <a:p>
            <a:pPr marL="342900" indent="-342900">
              <a:buFont typeface="Wingdings" panose="05000000000000000000" pitchFamily="2" charset="2"/>
              <a:buChar char="Ø"/>
            </a:pPr>
            <a:endParaRPr lang="en-US" sz="2000" dirty="0">
              <a:solidFill>
                <a:schemeClr val="accent5">
                  <a:lumMod val="50000"/>
                </a:schemeClr>
              </a:solidFill>
              <a:latin typeface="Bookman Old Style" panose="02050604050505020204" pitchFamily="18" charset="0"/>
            </a:endParaRPr>
          </a:p>
          <a:p>
            <a:pPr marL="342900" indent="-342900">
              <a:buFont typeface="Wingdings" panose="05000000000000000000" pitchFamily="2" charset="2"/>
              <a:buChar char="Ø"/>
            </a:pPr>
            <a:r>
              <a:rPr lang="en-US" sz="2000" dirty="0" smtClean="0">
                <a:solidFill>
                  <a:schemeClr val="accent5">
                    <a:lumMod val="50000"/>
                  </a:schemeClr>
                </a:solidFill>
                <a:latin typeface="Bookman Old Style" panose="02050604050505020204" pitchFamily="18" charset="0"/>
              </a:rPr>
              <a:t>Developed </a:t>
            </a:r>
            <a:r>
              <a:rPr lang="en-US" sz="2000" dirty="0">
                <a:solidFill>
                  <a:schemeClr val="accent5">
                    <a:lumMod val="50000"/>
                  </a:schemeClr>
                </a:solidFill>
                <a:latin typeface="Bookman Old Style" panose="02050604050505020204" pitchFamily="18" charset="0"/>
              </a:rPr>
              <a:t>by Google and later the Open Handset Alliance (</a:t>
            </a:r>
            <a:r>
              <a:rPr lang="en-US" sz="2000" dirty="0" smtClean="0">
                <a:solidFill>
                  <a:schemeClr val="accent5">
                    <a:lumMod val="50000"/>
                  </a:schemeClr>
                </a:solidFill>
                <a:latin typeface="Bookman Old Style" panose="02050604050505020204" pitchFamily="18" charset="0"/>
              </a:rPr>
              <a:t>OHA)</a:t>
            </a:r>
          </a:p>
          <a:p>
            <a:pPr marL="342900" indent="-342900">
              <a:buFont typeface="Wingdings" panose="05000000000000000000" pitchFamily="2" charset="2"/>
              <a:buChar char="Ø"/>
            </a:pPr>
            <a:endParaRPr lang="en-US" sz="2000" dirty="0">
              <a:solidFill>
                <a:schemeClr val="accent5">
                  <a:lumMod val="50000"/>
                </a:schemeClr>
              </a:solidFill>
              <a:latin typeface="Bookman Old Style" panose="02050604050505020204" pitchFamily="18" charset="0"/>
            </a:endParaRPr>
          </a:p>
          <a:p>
            <a:pPr marL="342900" indent="-342900">
              <a:buFont typeface="Wingdings" panose="05000000000000000000" pitchFamily="2" charset="2"/>
              <a:buChar char="Ø"/>
            </a:pPr>
            <a:r>
              <a:rPr lang="en-US" sz="2000" dirty="0" smtClean="0">
                <a:solidFill>
                  <a:schemeClr val="accent5">
                    <a:lumMod val="50000"/>
                  </a:schemeClr>
                </a:solidFill>
                <a:latin typeface="Bookman Old Style" panose="02050604050505020204" pitchFamily="18" charset="0"/>
              </a:rPr>
              <a:t>Allows </a:t>
            </a:r>
            <a:r>
              <a:rPr lang="en-US" sz="2000" dirty="0">
                <a:solidFill>
                  <a:schemeClr val="accent5">
                    <a:lumMod val="50000"/>
                  </a:schemeClr>
                </a:solidFill>
                <a:latin typeface="Bookman Old Style" panose="02050604050505020204" pitchFamily="18" charset="0"/>
              </a:rPr>
              <a:t>writing managed code in the Java language </a:t>
            </a:r>
            <a:endParaRPr lang="en-US" sz="2000" dirty="0" smtClean="0">
              <a:solidFill>
                <a:schemeClr val="accent5">
                  <a:lumMod val="50000"/>
                </a:schemeClr>
              </a:solidFill>
              <a:latin typeface="Bookman Old Style" panose="02050604050505020204" pitchFamily="18" charset="0"/>
            </a:endParaRPr>
          </a:p>
          <a:p>
            <a:pPr marL="342900" indent="-342900">
              <a:buFont typeface="Wingdings" panose="05000000000000000000" pitchFamily="2" charset="2"/>
              <a:buChar char="Ø"/>
            </a:pPr>
            <a:endParaRPr lang="en-US" sz="2000" dirty="0" smtClean="0">
              <a:solidFill>
                <a:schemeClr val="accent5">
                  <a:lumMod val="50000"/>
                </a:schemeClr>
              </a:solidFill>
              <a:latin typeface="Bookman Old Style" panose="02050604050505020204" pitchFamily="18" charset="0"/>
            </a:endParaRPr>
          </a:p>
          <a:p>
            <a:pPr marL="342900" indent="-342900">
              <a:buFont typeface="Wingdings" panose="05000000000000000000" pitchFamily="2" charset="2"/>
              <a:buChar char="Ø"/>
            </a:pPr>
            <a:r>
              <a:rPr lang="en-US" sz="2000" dirty="0" smtClean="0">
                <a:solidFill>
                  <a:schemeClr val="accent5">
                    <a:lumMod val="50000"/>
                  </a:schemeClr>
                </a:solidFill>
                <a:latin typeface="Bookman Old Style" panose="02050604050505020204" pitchFamily="18" charset="0"/>
              </a:rPr>
              <a:t>Android </a:t>
            </a:r>
            <a:r>
              <a:rPr lang="en-US" sz="2000" dirty="0">
                <a:solidFill>
                  <a:schemeClr val="accent5">
                    <a:lumMod val="50000"/>
                  </a:schemeClr>
                </a:solidFill>
                <a:latin typeface="Bookman Old Style" panose="02050604050505020204" pitchFamily="18" charset="0"/>
              </a:rPr>
              <a:t>has its own virtual machine i.e. DVM(</a:t>
            </a:r>
            <a:r>
              <a:rPr lang="en-US" sz="2000" dirty="0" err="1">
                <a:solidFill>
                  <a:schemeClr val="accent5">
                    <a:lumMod val="50000"/>
                  </a:schemeClr>
                </a:solidFill>
                <a:latin typeface="Bookman Old Style" panose="02050604050505020204" pitchFamily="18" charset="0"/>
              </a:rPr>
              <a:t>Dalvik</a:t>
            </a:r>
            <a:r>
              <a:rPr lang="en-US" sz="2000" dirty="0">
                <a:solidFill>
                  <a:schemeClr val="accent5">
                    <a:lumMod val="50000"/>
                  </a:schemeClr>
                </a:solidFill>
                <a:latin typeface="Bookman Old Style" panose="02050604050505020204" pitchFamily="18" charset="0"/>
              </a:rPr>
              <a:t> Virtual Machine),which is used for executing the android </a:t>
            </a:r>
            <a:r>
              <a:rPr lang="en-US" sz="2000" dirty="0" smtClean="0">
                <a:solidFill>
                  <a:schemeClr val="accent5">
                    <a:lumMod val="50000"/>
                  </a:schemeClr>
                </a:solidFill>
                <a:latin typeface="Bookman Old Style" panose="02050604050505020204" pitchFamily="18" charset="0"/>
              </a:rPr>
              <a:t>application</a:t>
            </a:r>
            <a:r>
              <a:rPr lang="en-US" sz="2000" dirty="0">
                <a:solidFill>
                  <a:schemeClr val="accent5">
                    <a:lumMod val="50000"/>
                  </a:schemeClr>
                </a:solidFill>
                <a:latin typeface="Bookman Old Style" panose="02050604050505020204" pitchFamily="18" charset="0"/>
              </a:rPr>
              <a:t>. </a:t>
            </a:r>
          </a:p>
          <a:p>
            <a:pPr marL="342900" indent="-342900">
              <a:buFont typeface="Wingdings" panose="05000000000000000000" pitchFamily="2" charset="2"/>
              <a:buChar char="Ø"/>
            </a:pPr>
            <a:endParaRPr lang="en-US" sz="2000" dirty="0">
              <a:solidFill>
                <a:schemeClr val="accent5">
                  <a:lumMod val="50000"/>
                </a:schemeClr>
              </a:solidFill>
              <a:latin typeface="Bookman Old Style" panose="02050604050505020204" pitchFamily="18" charset="0"/>
            </a:endParaRPr>
          </a:p>
          <a:p>
            <a:pPr marL="342900" indent="-342900">
              <a:buFont typeface="Wingdings" panose="05000000000000000000" pitchFamily="2" charset="2"/>
              <a:buChar char="Ø"/>
            </a:pPr>
            <a:r>
              <a:rPr lang="en-US" sz="2000" dirty="0">
                <a:solidFill>
                  <a:schemeClr val="accent5">
                    <a:lumMod val="50000"/>
                  </a:schemeClr>
                </a:solidFill>
                <a:latin typeface="Bookman Old Style" panose="02050604050505020204" pitchFamily="18" charset="0"/>
              </a:rPr>
              <a:t>Google purchased the initial developer of the software , android incorporated in 2005</a:t>
            </a:r>
            <a:r>
              <a:rPr lang="en-US" sz="2000" dirty="0">
                <a:solidFill>
                  <a:srgbClr val="3B3835"/>
                </a:solidFill>
                <a:latin typeface="Bookman Old Style" panose="02050604050505020204" pitchFamily="18" charset="0"/>
              </a:rPr>
              <a:t>.</a:t>
            </a:r>
          </a:p>
        </p:txBody>
      </p:sp>
      <p:sp>
        <p:nvSpPr>
          <p:cNvPr id="3" name="Footer Placeholder 2"/>
          <p:cNvSpPr>
            <a:spLocks noGrp="1"/>
          </p:cNvSpPr>
          <p:nvPr>
            <p:ph type="ftr" sz="quarter" idx="11"/>
          </p:nvPr>
        </p:nvSpPr>
        <p:spPr/>
        <p:txBody>
          <a:bodyPr/>
          <a:lstStyle/>
          <a:p>
            <a:r>
              <a:rPr lang="en-US" smtClean="0"/>
              <a:t>Introduction to Android : Dept. of B.Voc SD&amp;SA</a:t>
            </a:r>
            <a:endParaRPr lang="en-US"/>
          </a:p>
        </p:txBody>
      </p:sp>
      <p:sp>
        <p:nvSpPr>
          <p:cNvPr id="4" name="Slide Number Placeholder 3"/>
          <p:cNvSpPr>
            <a:spLocks noGrp="1"/>
          </p:cNvSpPr>
          <p:nvPr>
            <p:ph type="sldNum" sz="quarter" idx="12"/>
          </p:nvPr>
        </p:nvSpPr>
        <p:spPr/>
        <p:txBody>
          <a:bodyPr/>
          <a:lstStyle/>
          <a:p>
            <a:fld id="{48117847-5903-4D43-9084-40F50C66EC62}" type="slidenum">
              <a:rPr lang="en-US" smtClean="0"/>
              <a:t>2</a:t>
            </a:fld>
            <a:endParaRPr lang="en-US"/>
          </a:p>
        </p:txBody>
      </p:sp>
    </p:spTree>
    <p:extLst>
      <p:ext uri="{BB962C8B-B14F-4D97-AF65-F5344CB8AC3E}">
        <p14:creationId xmlns:p14="http://schemas.microsoft.com/office/powerpoint/2010/main" val="11777227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3953" y="533400"/>
            <a:ext cx="10868297" cy="2616101"/>
          </a:xfrm>
          <a:prstGeom prst="rect">
            <a:avLst/>
          </a:prstGeom>
        </p:spPr>
        <p:txBody>
          <a:bodyPr wrap="square">
            <a:spAutoFit/>
          </a:bodyPr>
          <a:lstStyle/>
          <a:p>
            <a:r>
              <a:rPr lang="en-US" sz="2000" dirty="0">
                <a:solidFill>
                  <a:schemeClr val="accent5">
                    <a:lumMod val="50000"/>
                  </a:schemeClr>
                </a:solidFill>
                <a:latin typeface="Bookman Old Style" panose="02050604050505020204" pitchFamily="18" charset="0"/>
              </a:rPr>
              <a:t>Intents are used generally for starting a new activity using </a:t>
            </a:r>
            <a:r>
              <a:rPr lang="en-US" sz="2000" dirty="0" err="1">
                <a:solidFill>
                  <a:schemeClr val="accent5">
                    <a:lumMod val="50000"/>
                  </a:schemeClr>
                </a:solidFill>
                <a:latin typeface="Bookman Old Style" panose="02050604050505020204" pitchFamily="18" charset="0"/>
              </a:rPr>
              <a:t>startActivity</a:t>
            </a:r>
            <a:r>
              <a:rPr lang="en-US" sz="2000" dirty="0">
                <a:solidFill>
                  <a:schemeClr val="accent5">
                    <a:lumMod val="50000"/>
                  </a:schemeClr>
                </a:solidFill>
                <a:latin typeface="Bookman Old Style" panose="02050604050505020204" pitchFamily="18" charset="0"/>
              </a:rPr>
              <a:t>().</a:t>
            </a:r>
          </a:p>
          <a:p>
            <a:pPr algn="just"/>
            <a:endParaRPr lang="en-US" sz="2400" dirty="0">
              <a:solidFill>
                <a:srgbClr val="2C2F34"/>
              </a:solidFill>
              <a:latin typeface="-apple-system"/>
            </a:endParaRPr>
          </a:p>
          <a:p>
            <a:pPr algn="just"/>
            <a:r>
              <a:rPr lang="en-US" sz="2000" b="1" dirty="0">
                <a:solidFill>
                  <a:schemeClr val="accent5">
                    <a:lumMod val="50000"/>
                  </a:schemeClr>
                </a:solidFill>
                <a:latin typeface="Bookman Old Style" panose="02050604050505020204" pitchFamily="18" charset="0"/>
              </a:rPr>
              <a:t>Use of Intent</a:t>
            </a:r>
          </a:p>
          <a:p>
            <a:endParaRPr lang="en-US" sz="2000" dirty="0">
              <a:solidFill>
                <a:schemeClr val="accent5">
                  <a:lumMod val="50000"/>
                </a:schemeClr>
              </a:solidFill>
              <a:latin typeface="Bookman Old Style" panose="02050604050505020204" pitchFamily="18" charset="0"/>
            </a:endParaRPr>
          </a:p>
          <a:p>
            <a:pPr>
              <a:buFont typeface="+mj-lt"/>
              <a:buAutoNum type="arabicPeriod"/>
            </a:pPr>
            <a:r>
              <a:rPr lang="en-US" sz="2000" dirty="0">
                <a:solidFill>
                  <a:schemeClr val="accent5">
                    <a:lumMod val="50000"/>
                  </a:schemeClr>
                </a:solidFill>
                <a:latin typeface="Bookman Old Style" panose="02050604050505020204" pitchFamily="18" charset="0"/>
              </a:rPr>
              <a:t>For Launching an Activity</a:t>
            </a:r>
          </a:p>
          <a:p>
            <a:pPr>
              <a:buFont typeface="+mj-lt"/>
              <a:buAutoNum type="arabicPeriod"/>
            </a:pPr>
            <a:r>
              <a:rPr lang="en-US" sz="2000" dirty="0">
                <a:solidFill>
                  <a:schemeClr val="accent5">
                    <a:lumMod val="50000"/>
                  </a:schemeClr>
                </a:solidFill>
                <a:latin typeface="Bookman Old Style" panose="02050604050505020204" pitchFamily="18" charset="0"/>
              </a:rPr>
              <a:t>To start a New Service</a:t>
            </a:r>
          </a:p>
          <a:p>
            <a:pPr>
              <a:buFont typeface="+mj-lt"/>
              <a:buAutoNum type="arabicPeriod"/>
            </a:pPr>
            <a:r>
              <a:rPr lang="en-US" sz="2000" dirty="0">
                <a:solidFill>
                  <a:schemeClr val="accent5">
                    <a:lumMod val="50000"/>
                  </a:schemeClr>
                </a:solidFill>
                <a:latin typeface="Bookman Old Style" panose="02050604050505020204" pitchFamily="18" charset="0"/>
              </a:rPr>
              <a:t>For Broadcasting Messages</a:t>
            </a:r>
          </a:p>
          <a:p>
            <a:pPr>
              <a:buFont typeface="+mj-lt"/>
              <a:buAutoNum type="arabicPeriod"/>
            </a:pPr>
            <a:r>
              <a:rPr lang="en-US" sz="2000" dirty="0">
                <a:solidFill>
                  <a:schemeClr val="accent5">
                    <a:lumMod val="50000"/>
                  </a:schemeClr>
                </a:solidFill>
                <a:latin typeface="Bookman Old Style" panose="02050604050505020204" pitchFamily="18" charset="0"/>
              </a:rPr>
              <a:t>To Display a list of contacts in </a:t>
            </a:r>
            <a:r>
              <a:rPr lang="en-US" sz="2000" dirty="0" err="1">
                <a:solidFill>
                  <a:schemeClr val="accent5">
                    <a:lumMod val="50000"/>
                  </a:schemeClr>
                </a:solidFill>
                <a:latin typeface="Bookman Old Style" panose="02050604050505020204" pitchFamily="18" charset="0"/>
              </a:rPr>
              <a:t>ListView</a:t>
            </a:r>
            <a:endParaRPr lang="en-US" sz="2000" dirty="0">
              <a:solidFill>
                <a:schemeClr val="accent5">
                  <a:lumMod val="50000"/>
                </a:schemeClr>
              </a:solidFill>
              <a:latin typeface="Bookman Old Style" panose="02050604050505020204" pitchFamily="18" charset="0"/>
            </a:endParaRPr>
          </a:p>
        </p:txBody>
      </p:sp>
      <p:sp>
        <p:nvSpPr>
          <p:cNvPr id="3" name="Rectangle 2"/>
          <p:cNvSpPr/>
          <p:nvPr/>
        </p:nvSpPr>
        <p:spPr>
          <a:xfrm>
            <a:off x="613952" y="3661954"/>
            <a:ext cx="11116493" cy="1631216"/>
          </a:xfrm>
          <a:prstGeom prst="rect">
            <a:avLst/>
          </a:prstGeom>
        </p:spPr>
        <p:txBody>
          <a:bodyPr wrap="square">
            <a:spAutoFit/>
          </a:bodyPr>
          <a:lstStyle/>
          <a:p>
            <a:r>
              <a:rPr lang="en-US" sz="2000" dirty="0">
                <a:solidFill>
                  <a:schemeClr val="accent5">
                    <a:lumMod val="50000"/>
                  </a:schemeClr>
                </a:solidFill>
                <a:latin typeface="Bookman Old Style" panose="02050604050505020204" pitchFamily="18" charset="0"/>
              </a:rPr>
              <a:t>Intent is of two types:</a:t>
            </a:r>
          </a:p>
          <a:p>
            <a:endParaRPr lang="en-US" sz="2000" dirty="0">
              <a:solidFill>
                <a:schemeClr val="accent5">
                  <a:lumMod val="50000"/>
                </a:schemeClr>
              </a:solidFill>
              <a:latin typeface="Bookman Old Style" panose="02050604050505020204" pitchFamily="18" charset="0"/>
            </a:endParaRPr>
          </a:p>
          <a:p>
            <a:pPr>
              <a:buFont typeface="+mj-lt"/>
              <a:buAutoNum type="arabicPeriod"/>
            </a:pPr>
            <a:r>
              <a:rPr lang="en-US" sz="2000" dirty="0">
                <a:solidFill>
                  <a:schemeClr val="accent5">
                    <a:lumMod val="50000"/>
                  </a:schemeClr>
                </a:solidFill>
                <a:latin typeface="Bookman Old Style" panose="02050604050505020204" pitchFamily="18" charset="0"/>
              </a:rPr>
              <a:t>Implicit Intent</a:t>
            </a:r>
          </a:p>
          <a:p>
            <a:pPr>
              <a:buFont typeface="+mj-lt"/>
              <a:buAutoNum type="arabicPeriod"/>
            </a:pPr>
            <a:endParaRPr lang="en-US" sz="2000" dirty="0">
              <a:solidFill>
                <a:schemeClr val="accent5">
                  <a:lumMod val="50000"/>
                </a:schemeClr>
              </a:solidFill>
              <a:latin typeface="Bookman Old Style" panose="02050604050505020204" pitchFamily="18" charset="0"/>
            </a:endParaRPr>
          </a:p>
          <a:p>
            <a:pPr>
              <a:buFont typeface="+mj-lt"/>
              <a:buAutoNum type="arabicPeriod"/>
            </a:pPr>
            <a:r>
              <a:rPr lang="en-US" sz="2000" dirty="0">
                <a:solidFill>
                  <a:schemeClr val="accent5">
                    <a:lumMod val="50000"/>
                  </a:schemeClr>
                </a:solidFill>
                <a:latin typeface="Bookman Old Style" panose="02050604050505020204" pitchFamily="18" charset="0"/>
              </a:rPr>
              <a:t>Explicit Intent</a:t>
            </a:r>
          </a:p>
        </p:txBody>
      </p:sp>
      <p:pic>
        <p:nvPicPr>
          <p:cNvPr id="4" name="Picture 3" descr="https://s3.amazonaws.com/acadgildsite/wordpress_images/android/Introduction+to+Intent+in+Android/image0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9444" y="1598060"/>
            <a:ext cx="4349481" cy="3349101"/>
          </a:xfrm>
          <a:prstGeom prst="rect">
            <a:avLst/>
          </a:prstGeom>
          <a:noFill/>
          <a:extLst>
            <a:ext uri="{909E8E84-426E-40DD-AFC4-6F175D3DCCD1}">
              <a14:hiddenFill xmlns:a14="http://schemas.microsoft.com/office/drawing/2010/main">
                <a:solidFill>
                  <a:srgbClr val="FFFFFF"/>
                </a:solidFill>
              </a14:hiddenFill>
            </a:ext>
          </a:extLst>
        </p:spPr>
      </p:pic>
      <p:sp>
        <p:nvSpPr>
          <p:cNvPr id="5" name="Footer Placeholder 4"/>
          <p:cNvSpPr>
            <a:spLocks noGrp="1"/>
          </p:cNvSpPr>
          <p:nvPr>
            <p:ph type="ftr" sz="quarter" idx="11"/>
          </p:nvPr>
        </p:nvSpPr>
        <p:spPr/>
        <p:txBody>
          <a:bodyPr/>
          <a:lstStyle/>
          <a:p>
            <a:r>
              <a:rPr lang="en-US" smtClean="0"/>
              <a:t>Introduction to Android : Dept. of B.Voc SD&amp;SA</a:t>
            </a:r>
            <a:endParaRPr lang="en-US"/>
          </a:p>
        </p:txBody>
      </p:sp>
      <p:sp>
        <p:nvSpPr>
          <p:cNvPr id="6" name="Slide Number Placeholder 5"/>
          <p:cNvSpPr>
            <a:spLocks noGrp="1"/>
          </p:cNvSpPr>
          <p:nvPr>
            <p:ph type="sldNum" sz="quarter" idx="12"/>
          </p:nvPr>
        </p:nvSpPr>
        <p:spPr/>
        <p:txBody>
          <a:bodyPr/>
          <a:lstStyle/>
          <a:p>
            <a:fld id="{48117847-5903-4D43-9084-40F50C66EC62}" type="slidenum">
              <a:rPr lang="en-US" smtClean="0"/>
              <a:t>20</a:t>
            </a:fld>
            <a:endParaRPr lang="en-US"/>
          </a:p>
        </p:txBody>
      </p:sp>
    </p:spTree>
    <p:extLst>
      <p:ext uri="{BB962C8B-B14F-4D97-AF65-F5344CB8AC3E}">
        <p14:creationId xmlns:p14="http://schemas.microsoft.com/office/powerpoint/2010/main" val="1838225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0" y="457200"/>
            <a:ext cx="9022080" cy="2523768"/>
          </a:xfrm>
          <a:prstGeom prst="rect">
            <a:avLst/>
          </a:prstGeom>
        </p:spPr>
        <p:txBody>
          <a:bodyPr wrap="square">
            <a:spAutoFit/>
          </a:bodyPr>
          <a:lstStyle/>
          <a:p>
            <a:r>
              <a:rPr lang="en-US" sz="2000" b="1" dirty="0">
                <a:solidFill>
                  <a:schemeClr val="accent5">
                    <a:lumMod val="50000"/>
                  </a:schemeClr>
                </a:solidFill>
                <a:latin typeface="Bookman Old Style" panose="02050604050505020204" pitchFamily="18" charset="0"/>
              </a:rPr>
              <a:t>ANDROID ARCHITECTURE </a:t>
            </a:r>
          </a:p>
          <a:p>
            <a:endParaRPr lang="en-US" dirty="0">
              <a:solidFill>
                <a:srgbClr val="3B3835"/>
              </a:solidFill>
              <a:latin typeface="Helvetica Neue"/>
            </a:endParaRPr>
          </a:p>
          <a:p>
            <a:r>
              <a:rPr lang="en-US" sz="2000" dirty="0">
                <a:solidFill>
                  <a:schemeClr val="accent5">
                    <a:lumMod val="50000"/>
                  </a:schemeClr>
                </a:solidFill>
                <a:latin typeface="Bookman Old Style" panose="02050604050505020204" pitchFamily="18" charset="0"/>
              </a:rPr>
              <a:t>The software stack is split into Four Layers:: </a:t>
            </a:r>
          </a:p>
          <a:p>
            <a:endParaRPr lang="en-US" sz="2000" dirty="0">
              <a:solidFill>
                <a:schemeClr val="accent5">
                  <a:lumMod val="50000"/>
                </a:schemeClr>
              </a:solidFill>
              <a:latin typeface="Bookman Old Style" panose="02050604050505020204" pitchFamily="18" charset="0"/>
            </a:endParaRPr>
          </a:p>
          <a:p>
            <a:pPr marL="342900" indent="-342900">
              <a:buFont typeface="Wingdings" panose="05000000000000000000" pitchFamily="2" charset="2"/>
              <a:buChar char="Ø"/>
            </a:pPr>
            <a:r>
              <a:rPr lang="en-US" sz="2000" dirty="0" smtClean="0">
                <a:solidFill>
                  <a:schemeClr val="accent5">
                    <a:lumMod val="50000"/>
                  </a:schemeClr>
                </a:solidFill>
                <a:latin typeface="Bookman Old Style" panose="02050604050505020204" pitchFamily="18" charset="0"/>
              </a:rPr>
              <a:t>The </a:t>
            </a:r>
            <a:r>
              <a:rPr lang="en-US" sz="2000" dirty="0">
                <a:solidFill>
                  <a:schemeClr val="accent5">
                    <a:lumMod val="50000"/>
                  </a:schemeClr>
                </a:solidFill>
                <a:latin typeface="Bookman Old Style" panose="02050604050505020204" pitchFamily="18" charset="0"/>
              </a:rPr>
              <a:t>application layer </a:t>
            </a:r>
          </a:p>
          <a:p>
            <a:pPr marL="342900" indent="-342900">
              <a:buFont typeface="Wingdings" panose="05000000000000000000" pitchFamily="2" charset="2"/>
              <a:buChar char="Ø"/>
            </a:pPr>
            <a:r>
              <a:rPr lang="en-US" sz="2000" dirty="0" smtClean="0">
                <a:solidFill>
                  <a:schemeClr val="accent5">
                    <a:lumMod val="50000"/>
                  </a:schemeClr>
                </a:solidFill>
                <a:latin typeface="Bookman Old Style" panose="02050604050505020204" pitchFamily="18" charset="0"/>
              </a:rPr>
              <a:t>The </a:t>
            </a:r>
            <a:r>
              <a:rPr lang="en-US" sz="2000" dirty="0">
                <a:solidFill>
                  <a:schemeClr val="accent5">
                    <a:lumMod val="50000"/>
                  </a:schemeClr>
                </a:solidFill>
                <a:latin typeface="Bookman Old Style" panose="02050604050505020204" pitchFamily="18" charset="0"/>
              </a:rPr>
              <a:t>application framework </a:t>
            </a:r>
          </a:p>
          <a:p>
            <a:pPr marL="342900" indent="-342900">
              <a:buFont typeface="Wingdings" panose="05000000000000000000" pitchFamily="2" charset="2"/>
              <a:buChar char="Ø"/>
            </a:pPr>
            <a:r>
              <a:rPr lang="en-US" sz="2000" dirty="0" smtClean="0">
                <a:solidFill>
                  <a:schemeClr val="accent5">
                    <a:lumMod val="50000"/>
                  </a:schemeClr>
                </a:solidFill>
                <a:latin typeface="Bookman Old Style" panose="02050604050505020204" pitchFamily="18" charset="0"/>
              </a:rPr>
              <a:t>The </a:t>
            </a:r>
            <a:r>
              <a:rPr lang="en-US" sz="2000" dirty="0">
                <a:solidFill>
                  <a:schemeClr val="accent5">
                    <a:lumMod val="50000"/>
                  </a:schemeClr>
                </a:solidFill>
                <a:latin typeface="Bookman Old Style" panose="02050604050505020204" pitchFamily="18" charset="0"/>
              </a:rPr>
              <a:t>libraries and runtime </a:t>
            </a:r>
          </a:p>
          <a:p>
            <a:pPr marL="342900" indent="-342900">
              <a:buFont typeface="Wingdings" panose="05000000000000000000" pitchFamily="2" charset="2"/>
              <a:buChar char="Ø"/>
            </a:pPr>
            <a:r>
              <a:rPr lang="en-US" sz="2000" dirty="0" smtClean="0">
                <a:solidFill>
                  <a:schemeClr val="accent5">
                    <a:lumMod val="50000"/>
                  </a:schemeClr>
                </a:solidFill>
                <a:latin typeface="Bookman Old Style" panose="02050604050505020204" pitchFamily="18" charset="0"/>
              </a:rPr>
              <a:t>The </a:t>
            </a:r>
            <a:r>
              <a:rPr lang="en-US" sz="2000" dirty="0">
                <a:solidFill>
                  <a:schemeClr val="accent5">
                    <a:lumMod val="50000"/>
                  </a:schemeClr>
                </a:solidFill>
                <a:latin typeface="Bookman Old Style" panose="02050604050505020204" pitchFamily="18" charset="0"/>
              </a:rPr>
              <a:t>kernel</a:t>
            </a:r>
          </a:p>
        </p:txBody>
      </p:sp>
      <p:sp>
        <p:nvSpPr>
          <p:cNvPr id="3" name="Rectangle 2"/>
          <p:cNvSpPr/>
          <p:nvPr/>
        </p:nvSpPr>
        <p:spPr>
          <a:xfrm>
            <a:off x="731519" y="3156857"/>
            <a:ext cx="10959738" cy="2523768"/>
          </a:xfrm>
          <a:prstGeom prst="rect">
            <a:avLst/>
          </a:prstGeom>
        </p:spPr>
        <p:txBody>
          <a:bodyPr wrap="square">
            <a:spAutoFit/>
          </a:bodyPr>
          <a:lstStyle/>
          <a:p>
            <a:r>
              <a:rPr lang="en-US" sz="2000" b="1" dirty="0">
                <a:solidFill>
                  <a:schemeClr val="accent5">
                    <a:lumMod val="50000"/>
                  </a:schemeClr>
                </a:solidFill>
                <a:latin typeface="Bookman Old Style" panose="02050604050505020204" pitchFamily="18" charset="0"/>
              </a:rPr>
              <a:t>LINUX KERNEL </a:t>
            </a:r>
          </a:p>
          <a:p>
            <a:endParaRPr lang="en-US" dirty="0">
              <a:solidFill>
                <a:srgbClr val="3B3835"/>
              </a:solidFill>
              <a:latin typeface="Helvetica Neue"/>
            </a:endParaRPr>
          </a:p>
          <a:p>
            <a:pPr marL="342900" indent="-342900">
              <a:buFont typeface="Wingdings" panose="05000000000000000000" pitchFamily="2" charset="2"/>
              <a:buChar char="Ø"/>
            </a:pPr>
            <a:r>
              <a:rPr lang="en-US" sz="2000" dirty="0">
                <a:solidFill>
                  <a:schemeClr val="accent5">
                    <a:lumMod val="50000"/>
                  </a:schemeClr>
                </a:solidFill>
                <a:latin typeface="Bookman Old Style" panose="02050604050505020204" pitchFamily="18" charset="0"/>
              </a:rPr>
              <a:t>The architecture is based on the Linux2.6 kernel. This layer is core of android architecture. </a:t>
            </a:r>
          </a:p>
          <a:p>
            <a:pPr marL="342900" indent="-342900">
              <a:buFont typeface="Wingdings" panose="05000000000000000000" pitchFamily="2" charset="2"/>
              <a:buChar char="Ø"/>
            </a:pPr>
            <a:endParaRPr lang="en-US" sz="2000" dirty="0">
              <a:solidFill>
                <a:schemeClr val="accent5">
                  <a:lumMod val="50000"/>
                </a:schemeClr>
              </a:solidFill>
              <a:latin typeface="Bookman Old Style" panose="02050604050505020204" pitchFamily="18" charset="0"/>
            </a:endParaRPr>
          </a:p>
          <a:p>
            <a:pPr marL="342900" indent="-342900">
              <a:buFont typeface="Wingdings" panose="05000000000000000000" pitchFamily="2" charset="2"/>
              <a:buChar char="Ø"/>
            </a:pPr>
            <a:r>
              <a:rPr lang="en-US" sz="2000" dirty="0">
                <a:solidFill>
                  <a:schemeClr val="accent5">
                    <a:lumMod val="50000"/>
                  </a:schemeClr>
                </a:solidFill>
                <a:latin typeface="Bookman Old Style" panose="02050604050505020204" pitchFamily="18" charset="0"/>
              </a:rPr>
              <a:t>It provides service like power management, memory management, security etc.</a:t>
            </a:r>
          </a:p>
          <a:p>
            <a:pPr marL="342900" indent="-342900">
              <a:buFont typeface="Wingdings" panose="05000000000000000000" pitchFamily="2" charset="2"/>
              <a:buChar char="Ø"/>
            </a:pPr>
            <a:endParaRPr lang="en-US" sz="2000" dirty="0">
              <a:solidFill>
                <a:schemeClr val="accent5">
                  <a:lumMod val="50000"/>
                </a:schemeClr>
              </a:solidFill>
              <a:latin typeface="Bookman Old Style" panose="02050604050505020204" pitchFamily="18" charset="0"/>
            </a:endParaRPr>
          </a:p>
          <a:p>
            <a:pPr marL="342900" indent="-342900">
              <a:buFont typeface="Wingdings" panose="05000000000000000000" pitchFamily="2" charset="2"/>
              <a:buChar char="Ø"/>
            </a:pPr>
            <a:r>
              <a:rPr lang="en-US" sz="2000" dirty="0">
                <a:solidFill>
                  <a:schemeClr val="accent5">
                    <a:lumMod val="50000"/>
                  </a:schemeClr>
                </a:solidFill>
                <a:latin typeface="Bookman Old Style" panose="02050604050505020204" pitchFamily="18" charset="0"/>
              </a:rPr>
              <a:t>It helps in software or hardware binding for better communication.</a:t>
            </a:r>
          </a:p>
        </p:txBody>
      </p:sp>
      <p:sp>
        <p:nvSpPr>
          <p:cNvPr id="4" name="Footer Placeholder 3"/>
          <p:cNvSpPr>
            <a:spLocks noGrp="1"/>
          </p:cNvSpPr>
          <p:nvPr>
            <p:ph type="ftr" sz="quarter" idx="11"/>
          </p:nvPr>
        </p:nvSpPr>
        <p:spPr/>
        <p:txBody>
          <a:bodyPr/>
          <a:lstStyle/>
          <a:p>
            <a:r>
              <a:rPr lang="en-US" smtClean="0"/>
              <a:t>Introduction to Android : Dept. of B.Voc SD&amp;SA</a:t>
            </a:r>
            <a:endParaRPr lang="en-US"/>
          </a:p>
        </p:txBody>
      </p:sp>
      <p:sp>
        <p:nvSpPr>
          <p:cNvPr id="5" name="Slide Number Placeholder 4"/>
          <p:cNvSpPr>
            <a:spLocks noGrp="1"/>
          </p:cNvSpPr>
          <p:nvPr>
            <p:ph type="sldNum" sz="quarter" idx="12"/>
          </p:nvPr>
        </p:nvSpPr>
        <p:spPr/>
        <p:txBody>
          <a:bodyPr/>
          <a:lstStyle/>
          <a:p>
            <a:fld id="{48117847-5903-4D43-9084-40F50C66EC62}" type="slidenum">
              <a:rPr lang="en-US" smtClean="0"/>
              <a:t>3</a:t>
            </a:fld>
            <a:endParaRPr lang="en-US"/>
          </a:p>
        </p:txBody>
      </p:sp>
    </p:spTree>
    <p:extLst>
      <p:ext uri="{BB962C8B-B14F-4D97-AF65-F5344CB8AC3E}">
        <p14:creationId xmlns:p14="http://schemas.microsoft.com/office/powerpoint/2010/main" val="2220251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scriptol.com/programming/images/dalvi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2667000"/>
            <a:ext cx="3279440" cy="35052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535577" y="334328"/>
            <a:ext cx="3902030" cy="400110"/>
          </a:xfrm>
          <a:prstGeom prst="rect">
            <a:avLst/>
          </a:prstGeom>
        </p:spPr>
        <p:txBody>
          <a:bodyPr wrap="none">
            <a:spAutoFit/>
          </a:bodyPr>
          <a:lstStyle/>
          <a:p>
            <a:r>
              <a:rPr lang="en-US" sz="2000" b="1" dirty="0">
                <a:solidFill>
                  <a:schemeClr val="accent5">
                    <a:lumMod val="50000"/>
                  </a:schemeClr>
                </a:solidFill>
                <a:latin typeface="Bookman Old Style" panose="02050604050505020204" pitchFamily="18" charset="0"/>
              </a:rPr>
              <a:t>DALVIK VIRTUAL MACHINE</a:t>
            </a:r>
          </a:p>
        </p:txBody>
      </p:sp>
      <p:sp>
        <p:nvSpPr>
          <p:cNvPr id="4" name="Rectangle 3"/>
          <p:cNvSpPr/>
          <p:nvPr/>
        </p:nvSpPr>
        <p:spPr>
          <a:xfrm>
            <a:off x="535577" y="762000"/>
            <a:ext cx="10868297" cy="1477328"/>
          </a:xfrm>
          <a:prstGeom prst="rect">
            <a:avLst/>
          </a:prstGeom>
        </p:spPr>
        <p:txBody>
          <a:bodyPr wrap="square">
            <a:spAutoFit/>
          </a:bodyPr>
          <a:lstStyle/>
          <a:p>
            <a:pPr>
              <a:lnSpc>
                <a:spcPct val="150000"/>
              </a:lnSpc>
              <a:spcBef>
                <a:spcPts val="600"/>
              </a:spcBef>
              <a:spcAft>
                <a:spcPts val="600"/>
              </a:spcAft>
            </a:pPr>
            <a:r>
              <a:rPr lang="en-US" sz="2000" dirty="0" err="1">
                <a:solidFill>
                  <a:schemeClr val="accent5">
                    <a:lumMod val="50000"/>
                  </a:schemeClr>
                </a:solidFill>
                <a:latin typeface="Bookman Old Style" panose="02050604050505020204" pitchFamily="18" charset="0"/>
              </a:rPr>
              <a:t>Dalvik</a:t>
            </a:r>
            <a:r>
              <a:rPr lang="en-US" sz="2000" dirty="0">
                <a:solidFill>
                  <a:schemeClr val="accent5">
                    <a:lumMod val="50000"/>
                  </a:schemeClr>
                </a:solidFill>
                <a:latin typeface="Bookman Old Style" panose="02050604050505020204" pitchFamily="18" charset="0"/>
              </a:rPr>
              <a:t> is a virtual machine where every android application runs. Through </a:t>
            </a:r>
            <a:r>
              <a:rPr lang="en-US" sz="2000" dirty="0" err="1">
                <a:solidFill>
                  <a:schemeClr val="accent5">
                    <a:lumMod val="50000"/>
                  </a:schemeClr>
                </a:solidFill>
                <a:latin typeface="Bookman Old Style" panose="02050604050505020204" pitchFamily="18" charset="0"/>
              </a:rPr>
              <a:t>Dalvik</a:t>
            </a:r>
            <a:r>
              <a:rPr lang="en-US" sz="2000" dirty="0">
                <a:solidFill>
                  <a:schemeClr val="accent5">
                    <a:lumMod val="50000"/>
                  </a:schemeClr>
                </a:solidFill>
                <a:latin typeface="Bookman Old Style" panose="02050604050505020204" pitchFamily="18" charset="0"/>
              </a:rPr>
              <a:t>, device is able to run multiple virtual machines through better memory management as </a:t>
            </a:r>
            <a:r>
              <a:rPr lang="en-US" sz="2000" dirty="0" err="1">
                <a:solidFill>
                  <a:schemeClr val="accent5">
                    <a:lumMod val="50000"/>
                  </a:schemeClr>
                </a:solidFill>
                <a:latin typeface="Bookman Old Style" panose="02050604050505020204" pitchFamily="18" charset="0"/>
              </a:rPr>
              <a:t>Dalvik</a:t>
            </a:r>
            <a:r>
              <a:rPr lang="en-US" sz="2000" dirty="0">
                <a:solidFill>
                  <a:schemeClr val="accent5">
                    <a:lumMod val="50000"/>
                  </a:schemeClr>
                </a:solidFill>
                <a:latin typeface="Bookman Old Style" panose="02050604050505020204" pitchFamily="18" charset="0"/>
              </a:rPr>
              <a:t> VMs are register based and hence memory </a:t>
            </a:r>
            <a:r>
              <a:rPr lang="en-US" sz="2000" dirty="0" smtClean="0">
                <a:solidFill>
                  <a:schemeClr val="accent5">
                    <a:lumMod val="50000"/>
                  </a:schemeClr>
                </a:solidFill>
                <a:latin typeface="Bookman Old Style" panose="02050604050505020204" pitchFamily="18" charset="0"/>
              </a:rPr>
              <a:t>efficient.</a:t>
            </a:r>
            <a:endParaRPr lang="en-US" sz="2000" dirty="0">
              <a:solidFill>
                <a:schemeClr val="accent5">
                  <a:lumMod val="50000"/>
                </a:schemeClr>
              </a:solidFill>
              <a:latin typeface="Bookman Old Style" panose="02050604050505020204" pitchFamily="18" charset="0"/>
            </a:endParaRPr>
          </a:p>
        </p:txBody>
      </p:sp>
      <p:sp>
        <p:nvSpPr>
          <p:cNvPr id="3" name="Footer Placeholder 2"/>
          <p:cNvSpPr>
            <a:spLocks noGrp="1"/>
          </p:cNvSpPr>
          <p:nvPr>
            <p:ph type="ftr" sz="quarter" idx="11"/>
          </p:nvPr>
        </p:nvSpPr>
        <p:spPr/>
        <p:txBody>
          <a:bodyPr/>
          <a:lstStyle/>
          <a:p>
            <a:r>
              <a:rPr lang="en-US" smtClean="0"/>
              <a:t>Introduction to Android : Dept. of B.Voc SD&amp;SA</a:t>
            </a:r>
            <a:endParaRPr lang="en-US"/>
          </a:p>
        </p:txBody>
      </p:sp>
      <p:sp>
        <p:nvSpPr>
          <p:cNvPr id="5" name="Slide Number Placeholder 4"/>
          <p:cNvSpPr>
            <a:spLocks noGrp="1"/>
          </p:cNvSpPr>
          <p:nvPr>
            <p:ph type="sldNum" sz="quarter" idx="12"/>
          </p:nvPr>
        </p:nvSpPr>
        <p:spPr/>
        <p:txBody>
          <a:bodyPr/>
          <a:lstStyle/>
          <a:p>
            <a:fld id="{48117847-5903-4D43-9084-40F50C66EC62}" type="slidenum">
              <a:rPr lang="en-US" smtClean="0"/>
              <a:t>4</a:t>
            </a:fld>
            <a:endParaRPr lang="en-US"/>
          </a:p>
        </p:txBody>
      </p:sp>
    </p:spTree>
    <p:extLst>
      <p:ext uri="{BB962C8B-B14F-4D97-AF65-F5344CB8AC3E}">
        <p14:creationId xmlns:p14="http://schemas.microsoft.com/office/powerpoint/2010/main" val="2626288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1703" y="487680"/>
            <a:ext cx="3961341" cy="400110"/>
          </a:xfrm>
          <a:prstGeom prst="rect">
            <a:avLst/>
          </a:prstGeom>
        </p:spPr>
        <p:txBody>
          <a:bodyPr wrap="none">
            <a:spAutoFit/>
          </a:bodyPr>
          <a:lstStyle/>
          <a:p>
            <a:r>
              <a:rPr lang="en-US" sz="2000" b="1" dirty="0">
                <a:solidFill>
                  <a:schemeClr val="accent5">
                    <a:lumMod val="50000"/>
                  </a:schemeClr>
                </a:solidFill>
                <a:latin typeface="Bookman Old Style" panose="02050604050505020204" pitchFamily="18" charset="0"/>
              </a:rPr>
              <a:t>Android Directory Structure</a:t>
            </a:r>
          </a:p>
        </p:txBody>
      </p:sp>
      <p:sp>
        <p:nvSpPr>
          <p:cNvPr id="4" name="Rectangle 1"/>
          <p:cNvSpPr>
            <a:spLocks noChangeArrowheads="1"/>
          </p:cNvSpPr>
          <p:nvPr/>
        </p:nvSpPr>
        <p:spPr bwMode="auto">
          <a:xfrm>
            <a:off x="561703" y="1298079"/>
            <a:ext cx="11364686" cy="415498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342900" indent="-342900" fontAlgn="base">
              <a:lnSpc>
                <a:spcPct val="150000"/>
              </a:lnSpc>
              <a:spcBef>
                <a:spcPts val="600"/>
              </a:spcBef>
              <a:spcAft>
                <a:spcPts val="600"/>
              </a:spcAft>
              <a:buFont typeface="Wingdings" panose="05000000000000000000" pitchFamily="2" charset="2"/>
              <a:buChar char="Ø"/>
            </a:pPr>
            <a:r>
              <a:rPr lang="en-US" altLang="en-US" sz="2000" b="1" dirty="0" err="1">
                <a:solidFill>
                  <a:schemeClr val="accent5">
                    <a:lumMod val="50000"/>
                  </a:schemeClr>
                </a:solidFill>
                <a:latin typeface="Bookman Old Style" panose="02050604050505020204" pitchFamily="18" charset="0"/>
              </a:rPr>
              <a:t>src</a:t>
            </a:r>
            <a:r>
              <a:rPr lang="en-US" altLang="en-US" sz="2000" dirty="0">
                <a:solidFill>
                  <a:schemeClr val="accent5">
                    <a:lumMod val="50000"/>
                  </a:schemeClr>
                </a:solidFill>
                <a:latin typeface="Bookman Old Style" panose="02050604050505020204" pitchFamily="18" charset="0"/>
              </a:rPr>
              <a:t> - Java source files associated with your project. This includes the Activity "controller" files as well as your models and helpers.</a:t>
            </a:r>
          </a:p>
          <a:p>
            <a:pPr marL="342900" indent="-342900" fontAlgn="base">
              <a:lnSpc>
                <a:spcPct val="150000"/>
              </a:lnSpc>
              <a:spcBef>
                <a:spcPts val="600"/>
              </a:spcBef>
              <a:spcAft>
                <a:spcPts val="600"/>
              </a:spcAft>
              <a:buFont typeface="Wingdings" panose="05000000000000000000" pitchFamily="2" charset="2"/>
              <a:buChar char="Ø"/>
            </a:pPr>
            <a:r>
              <a:rPr lang="en-US" altLang="en-US" sz="2000" b="1" dirty="0">
                <a:solidFill>
                  <a:schemeClr val="accent5">
                    <a:lumMod val="50000"/>
                  </a:schemeClr>
                </a:solidFill>
                <a:latin typeface="Bookman Old Style" panose="02050604050505020204" pitchFamily="18" charset="0"/>
              </a:rPr>
              <a:t>res</a:t>
            </a:r>
            <a:r>
              <a:rPr lang="en-US" altLang="en-US" sz="2000" dirty="0">
                <a:solidFill>
                  <a:schemeClr val="accent5">
                    <a:lumMod val="50000"/>
                  </a:schemeClr>
                </a:solidFill>
                <a:latin typeface="Bookman Old Style" panose="02050604050505020204" pitchFamily="18" charset="0"/>
              </a:rPr>
              <a:t> - Resource files associated with your project. All graphics, strings, layouts, and other resource files are stored in the resource file hierarchy under the res directory.</a:t>
            </a:r>
          </a:p>
          <a:p>
            <a:pPr marL="342900" indent="-342900" fontAlgn="base">
              <a:lnSpc>
                <a:spcPct val="150000"/>
              </a:lnSpc>
              <a:spcBef>
                <a:spcPts val="600"/>
              </a:spcBef>
              <a:spcAft>
                <a:spcPts val="600"/>
              </a:spcAft>
              <a:buFont typeface="Wingdings" panose="05000000000000000000" pitchFamily="2" charset="2"/>
              <a:buChar char="Ø"/>
            </a:pPr>
            <a:r>
              <a:rPr lang="en-US" altLang="en-US" sz="2000" b="1" dirty="0">
                <a:solidFill>
                  <a:schemeClr val="accent5">
                    <a:lumMod val="50000"/>
                  </a:schemeClr>
                </a:solidFill>
                <a:latin typeface="Bookman Old Style" panose="02050604050505020204" pitchFamily="18" charset="0"/>
              </a:rPr>
              <a:t>res/layout</a:t>
            </a:r>
            <a:r>
              <a:rPr lang="en-US" altLang="en-US" sz="2000" dirty="0">
                <a:solidFill>
                  <a:schemeClr val="accent5">
                    <a:lumMod val="50000"/>
                  </a:schemeClr>
                </a:solidFill>
                <a:latin typeface="Bookman Old Style" panose="02050604050505020204" pitchFamily="18" charset="0"/>
              </a:rPr>
              <a:t> - XML layout files that describe the views and layouts for each activity and for partial views such as list items.</a:t>
            </a:r>
          </a:p>
          <a:p>
            <a:pPr marL="342900" indent="-342900" fontAlgn="base">
              <a:lnSpc>
                <a:spcPct val="150000"/>
              </a:lnSpc>
              <a:spcBef>
                <a:spcPts val="600"/>
              </a:spcBef>
              <a:spcAft>
                <a:spcPts val="600"/>
              </a:spcAft>
              <a:buFont typeface="Wingdings" panose="05000000000000000000" pitchFamily="2" charset="2"/>
              <a:buChar char="Ø"/>
            </a:pPr>
            <a:r>
              <a:rPr lang="en-US" altLang="en-US" sz="2000" b="1" dirty="0">
                <a:solidFill>
                  <a:schemeClr val="accent5">
                    <a:lumMod val="50000"/>
                  </a:schemeClr>
                </a:solidFill>
                <a:latin typeface="Bookman Old Style" panose="02050604050505020204" pitchFamily="18" charset="0"/>
              </a:rPr>
              <a:t>res/values</a:t>
            </a:r>
            <a:r>
              <a:rPr lang="en-US" altLang="en-US" sz="2000" dirty="0">
                <a:solidFill>
                  <a:schemeClr val="accent5">
                    <a:lumMod val="50000"/>
                  </a:schemeClr>
                </a:solidFill>
                <a:latin typeface="Bookman Old Style" panose="02050604050505020204" pitchFamily="18" charset="0"/>
              </a:rPr>
              <a:t> - XML files which store various attribute values. These include </a:t>
            </a:r>
            <a:r>
              <a:rPr lang="en-US" altLang="en-US" sz="2000" dirty="0">
                <a:solidFill>
                  <a:schemeClr val="accent5">
                    <a:lumMod val="50000"/>
                  </a:schemeClr>
                </a:solidFill>
                <a:latin typeface="Bookman Old Style" panose="02050604050505020204" pitchFamily="18" charset="0"/>
                <a:hlinkClick r:id="rId2"/>
              </a:rPr>
              <a:t>strings.xml</a:t>
            </a:r>
            <a:r>
              <a:rPr lang="en-US" altLang="en-US" sz="2000" dirty="0">
                <a:solidFill>
                  <a:schemeClr val="accent5">
                    <a:lumMod val="50000"/>
                  </a:schemeClr>
                </a:solidFill>
                <a:latin typeface="Bookman Old Style" panose="02050604050505020204" pitchFamily="18" charset="0"/>
              </a:rPr>
              <a:t>, dimens.xml, </a:t>
            </a:r>
            <a:r>
              <a:rPr lang="en-US" altLang="en-US" sz="2000" dirty="0">
                <a:solidFill>
                  <a:schemeClr val="accent5">
                    <a:lumMod val="50000"/>
                  </a:schemeClr>
                </a:solidFill>
                <a:latin typeface="Bookman Old Style" panose="02050604050505020204" pitchFamily="18" charset="0"/>
                <a:hlinkClick r:id="rId3"/>
              </a:rPr>
              <a:t>styles.xml</a:t>
            </a:r>
            <a:r>
              <a:rPr lang="en-US" altLang="en-US" sz="2000" dirty="0">
                <a:solidFill>
                  <a:schemeClr val="accent5">
                    <a:lumMod val="50000"/>
                  </a:schemeClr>
                </a:solidFill>
                <a:latin typeface="Bookman Old Style" panose="02050604050505020204" pitchFamily="18" charset="0"/>
              </a:rPr>
              <a:t>, colors.xml, </a:t>
            </a:r>
            <a:r>
              <a:rPr lang="en-US" altLang="en-US" sz="2000" dirty="0">
                <a:solidFill>
                  <a:schemeClr val="accent5">
                    <a:lumMod val="50000"/>
                  </a:schemeClr>
                </a:solidFill>
                <a:latin typeface="Bookman Old Style" panose="02050604050505020204" pitchFamily="18" charset="0"/>
                <a:hlinkClick r:id="rId4"/>
              </a:rPr>
              <a:t>themes.xml</a:t>
            </a:r>
            <a:r>
              <a:rPr lang="en-US" altLang="en-US" sz="2000" dirty="0">
                <a:solidFill>
                  <a:schemeClr val="accent5">
                    <a:lumMod val="50000"/>
                  </a:schemeClr>
                </a:solidFill>
                <a:latin typeface="Bookman Old Style" panose="02050604050505020204" pitchFamily="18" charset="0"/>
              </a:rPr>
              <a:t>, and so on</a:t>
            </a:r>
            <a:r>
              <a:rPr lang="en-US" altLang="en-US" sz="2000" dirty="0" smtClean="0">
                <a:solidFill>
                  <a:schemeClr val="accent5">
                    <a:lumMod val="50000"/>
                  </a:schemeClr>
                </a:solidFill>
                <a:latin typeface="Bookman Old Style" panose="02050604050505020204" pitchFamily="18" charset="0"/>
              </a:rPr>
              <a:t>.</a:t>
            </a:r>
          </a:p>
        </p:txBody>
      </p:sp>
      <p:sp>
        <p:nvSpPr>
          <p:cNvPr id="2" name="Footer Placeholder 1"/>
          <p:cNvSpPr>
            <a:spLocks noGrp="1"/>
          </p:cNvSpPr>
          <p:nvPr>
            <p:ph type="ftr" sz="quarter" idx="11"/>
          </p:nvPr>
        </p:nvSpPr>
        <p:spPr/>
        <p:txBody>
          <a:bodyPr/>
          <a:lstStyle/>
          <a:p>
            <a:r>
              <a:rPr lang="en-US" smtClean="0"/>
              <a:t>Introduction to Android : Dept. of B.Voc SD&amp;SA</a:t>
            </a:r>
            <a:endParaRPr lang="en-US"/>
          </a:p>
        </p:txBody>
      </p:sp>
      <p:sp>
        <p:nvSpPr>
          <p:cNvPr id="5" name="Slide Number Placeholder 4"/>
          <p:cNvSpPr>
            <a:spLocks noGrp="1"/>
          </p:cNvSpPr>
          <p:nvPr>
            <p:ph type="sldNum" sz="quarter" idx="12"/>
          </p:nvPr>
        </p:nvSpPr>
        <p:spPr/>
        <p:txBody>
          <a:bodyPr/>
          <a:lstStyle/>
          <a:p>
            <a:fld id="{48117847-5903-4D43-9084-40F50C66EC62}" type="slidenum">
              <a:rPr lang="en-US" smtClean="0"/>
              <a:t>5</a:t>
            </a:fld>
            <a:endParaRPr lang="en-US"/>
          </a:p>
        </p:txBody>
      </p:sp>
    </p:spTree>
    <p:extLst>
      <p:ext uri="{BB962C8B-B14F-4D97-AF65-F5344CB8AC3E}">
        <p14:creationId xmlns:p14="http://schemas.microsoft.com/office/powerpoint/2010/main" val="27644888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0709" y="1367240"/>
            <a:ext cx="10502537" cy="3846309"/>
          </a:xfrm>
          <a:prstGeom prst="rect">
            <a:avLst/>
          </a:prstGeom>
        </p:spPr>
        <p:txBody>
          <a:bodyPr wrap="square">
            <a:spAutoFit/>
          </a:bodyPr>
          <a:lstStyle/>
          <a:p>
            <a:pPr fontAlgn="base">
              <a:lnSpc>
                <a:spcPct val="150000"/>
              </a:lnSpc>
              <a:spcBef>
                <a:spcPts val="600"/>
              </a:spcBef>
              <a:spcAft>
                <a:spcPts val="600"/>
              </a:spcAft>
              <a:buFontTx/>
              <a:buChar char="•"/>
            </a:pPr>
            <a:endParaRPr lang="en-US" altLang="en-US" sz="2000" dirty="0">
              <a:solidFill>
                <a:schemeClr val="accent5">
                  <a:lumMod val="50000"/>
                </a:schemeClr>
              </a:solidFill>
              <a:latin typeface="Bookman Old Style" panose="02050604050505020204" pitchFamily="18" charset="0"/>
            </a:endParaRPr>
          </a:p>
          <a:p>
            <a:pPr marL="285750" indent="-285750" fontAlgn="base">
              <a:lnSpc>
                <a:spcPct val="150000"/>
              </a:lnSpc>
              <a:spcBef>
                <a:spcPts val="600"/>
              </a:spcBef>
              <a:spcAft>
                <a:spcPts val="600"/>
              </a:spcAft>
              <a:buFont typeface="Wingdings" panose="05000000000000000000" pitchFamily="2" charset="2"/>
              <a:buChar char="Ø"/>
            </a:pPr>
            <a:r>
              <a:rPr lang="en-US" altLang="en-US" sz="2000" b="1" dirty="0">
                <a:solidFill>
                  <a:schemeClr val="accent5">
                    <a:lumMod val="50000"/>
                  </a:schemeClr>
                </a:solidFill>
                <a:latin typeface="Bookman Old Style" panose="02050604050505020204" pitchFamily="18" charset="0"/>
              </a:rPr>
              <a:t>res/</a:t>
            </a:r>
            <a:r>
              <a:rPr lang="en-US" altLang="en-US" sz="2000" b="1" dirty="0" err="1">
                <a:solidFill>
                  <a:schemeClr val="accent5">
                    <a:lumMod val="50000"/>
                  </a:schemeClr>
                </a:solidFill>
                <a:latin typeface="Bookman Old Style" panose="02050604050505020204" pitchFamily="18" charset="0"/>
              </a:rPr>
              <a:t>drawable</a:t>
            </a:r>
            <a:r>
              <a:rPr lang="en-US" altLang="en-US" sz="2000" dirty="0">
                <a:solidFill>
                  <a:schemeClr val="accent5">
                    <a:lumMod val="50000"/>
                  </a:schemeClr>
                </a:solidFill>
                <a:latin typeface="Bookman Old Style" panose="02050604050505020204" pitchFamily="18" charset="0"/>
              </a:rPr>
              <a:t> - Here we store the various density-independent graphic assets used in our application.</a:t>
            </a:r>
          </a:p>
          <a:p>
            <a:pPr marL="285750" indent="-285750" fontAlgn="base">
              <a:lnSpc>
                <a:spcPct val="150000"/>
              </a:lnSpc>
              <a:spcBef>
                <a:spcPts val="600"/>
              </a:spcBef>
              <a:spcAft>
                <a:spcPts val="600"/>
              </a:spcAft>
              <a:buFont typeface="Wingdings" panose="05000000000000000000" pitchFamily="2" charset="2"/>
              <a:buChar char="Ø"/>
            </a:pPr>
            <a:r>
              <a:rPr lang="en-US" altLang="en-US" sz="2000" b="1" dirty="0">
                <a:solidFill>
                  <a:schemeClr val="accent5">
                    <a:lumMod val="50000"/>
                  </a:schemeClr>
                </a:solidFill>
                <a:latin typeface="Bookman Old Style" panose="02050604050505020204" pitchFamily="18" charset="0"/>
              </a:rPr>
              <a:t>res/</a:t>
            </a:r>
            <a:r>
              <a:rPr lang="en-US" altLang="en-US" sz="2000" b="1" dirty="0" err="1">
                <a:solidFill>
                  <a:schemeClr val="accent5">
                    <a:lumMod val="50000"/>
                  </a:schemeClr>
                </a:solidFill>
                <a:latin typeface="Bookman Old Style" panose="02050604050505020204" pitchFamily="18" charset="0"/>
              </a:rPr>
              <a:t>drawable-hdpi</a:t>
            </a:r>
            <a:r>
              <a:rPr lang="en-US" altLang="en-US" sz="2000" dirty="0">
                <a:solidFill>
                  <a:schemeClr val="accent5">
                    <a:lumMod val="50000"/>
                  </a:schemeClr>
                </a:solidFill>
                <a:latin typeface="Bookman Old Style" panose="02050604050505020204" pitchFamily="18" charset="0"/>
              </a:rPr>
              <a:t> - Series of folders for density specific images to use for various resolutions</a:t>
            </a:r>
            <a:r>
              <a:rPr lang="en-US" altLang="en-US" sz="2000" dirty="0" smtClean="0">
                <a:solidFill>
                  <a:schemeClr val="accent5">
                    <a:lumMod val="50000"/>
                  </a:schemeClr>
                </a:solidFill>
                <a:latin typeface="Bookman Old Style" panose="02050604050505020204" pitchFamily="18" charset="0"/>
              </a:rPr>
              <a:t>.</a:t>
            </a:r>
          </a:p>
          <a:p>
            <a:pPr marL="285750" indent="-285750" fontAlgn="base">
              <a:lnSpc>
                <a:spcPct val="150000"/>
              </a:lnSpc>
              <a:spcBef>
                <a:spcPts val="600"/>
              </a:spcBef>
              <a:spcAft>
                <a:spcPts val="600"/>
              </a:spcAft>
              <a:buFont typeface="Wingdings" panose="05000000000000000000" pitchFamily="2" charset="2"/>
              <a:buChar char="Ø"/>
            </a:pPr>
            <a:r>
              <a:rPr lang="en-US" altLang="en-US" sz="2000" b="1" dirty="0">
                <a:solidFill>
                  <a:schemeClr val="accent5">
                    <a:lumMod val="50000"/>
                  </a:schemeClr>
                </a:solidFill>
                <a:latin typeface="Bookman Old Style" panose="02050604050505020204" pitchFamily="18" charset="0"/>
              </a:rPr>
              <a:t>res/</a:t>
            </a:r>
            <a:r>
              <a:rPr lang="en-US" altLang="en-US" sz="2000" b="1" dirty="0" err="1">
                <a:solidFill>
                  <a:schemeClr val="accent5">
                    <a:lumMod val="50000"/>
                  </a:schemeClr>
                </a:solidFill>
                <a:latin typeface="Bookman Old Style" panose="02050604050505020204" pitchFamily="18" charset="0"/>
              </a:rPr>
              <a:t>mipmap</a:t>
            </a:r>
            <a:r>
              <a:rPr lang="en-US" altLang="en-US" sz="2000" dirty="0">
                <a:solidFill>
                  <a:schemeClr val="accent5">
                    <a:lumMod val="50000"/>
                  </a:schemeClr>
                </a:solidFill>
                <a:latin typeface="Bookman Old Style" panose="02050604050505020204" pitchFamily="18" charset="0"/>
              </a:rPr>
              <a:t> - most commonly used for application icons. </a:t>
            </a:r>
            <a:endParaRPr lang="en-US" altLang="en-US" sz="2000" dirty="0" smtClean="0">
              <a:latin typeface="Arial" panose="020B0604020202020204" pitchFamily="34" charset="0"/>
            </a:endParaRPr>
          </a:p>
          <a:p>
            <a:pPr fontAlgn="base">
              <a:lnSpc>
                <a:spcPct val="150000"/>
              </a:lnSpc>
              <a:spcBef>
                <a:spcPts val="600"/>
              </a:spcBef>
              <a:spcAft>
                <a:spcPts val="600"/>
              </a:spcAft>
              <a:buFontTx/>
              <a:buChar char="•"/>
            </a:pPr>
            <a:endParaRPr lang="en-US" altLang="en-US" dirty="0">
              <a:solidFill>
                <a:schemeClr val="accent5">
                  <a:lumMod val="50000"/>
                </a:schemeClr>
              </a:solidFill>
              <a:latin typeface="Bookman Old Style" panose="02050604050505020204" pitchFamily="18" charset="0"/>
            </a:endParaRPr>
          </a:p>
        </p:txBody>
      </p:sp>
      <p:sp>
        <p:nvSpPr>
          <p:cNvPr id="3" name="Footer Placeholder 2"/>
          <p:cNvSpPr>
            <a:spLocks noGrp="1"/>
          </p:cNvSpPr>
          <p:nvPr>
            <p:ph type="ftr" sz="quarter" idx="11"/>
          </p:nvPr>
        </p:nvSpPr>
        <p:spPr/>
        <p:txBody>
          <a:bodyPr/>
          <a:lstStyle/>
          <a:p>
            <a:r>
              <a:rPr lang="en-US" smtClean="0"/>
              <a:t>Introduction to Android : Dept. of B.Voc SD&amp;SA</a:t>
            </a:r>
            <a:endParaRPr lang="en-US"/>
          </a:p>
        </p:txBody>
      </p:sp>
      <p:sp>
        <p:nvSpPr>
          <p:cNvPr id="4" name="Slide Number Placeholder 3"/>
          <p:cNvSpPr>
            <a:spLocks noGrp="1"/>
          </p:cNvSpPr>
          <p:nvPr>
            <p:ph type="sldNum" sz="quarter" idx="12"/>
          </p:nvPr>
        </p:nvSpPr>
        <p:spPr/>
        <p:txBody>
          <a:bodyPr/>
          <a:lstStyle/>
          <a:p>
            <a:fld id="{48117847-5903-4D43-9084-40F50C66EC62}" type="slidenum">
              <a:rPr lang="en-US" smtClean="0"/>
              <a:t>6</a:t>
            </a:fld>
            <a:endParaRPr lang="en-US"/>
          </a:p>
        </p:txBody>
      </p:sp>
    </p:spTree>
    <p:extLst>
      <p:ext uri="{BB962C8B-B14F-4D97-AF65-F5344CB8AC3E}">
        <p14:creationId xmlns:p14="http://schemas.microsoft.com/office/powerpoint/2010/main" val="790013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31073" y="1103531"/>
            <a:ext cx="11325497" cy="461664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eaLnBrk="0" fontAlgn="base" hangingPunct="0">
              <a:spcBef>
                <a:spcPct val="0"/>
              </a:spcBef>
              <a:spcAft>
                <a:spcPct val="0"/>
              </a:spcAft>
            </a:pPr>
            <a:r>
              <a:rPr lang="en-US" altLang="en-US" sz="2000" b="1" dirty="0">
                <a:solidFill>
                  <a:schemeClr val="accent5">
                    <a:lumMod val="50000"/>
                  </a:schemeClr>
                </a:solidFill>
                <a:latin typeface="Bookman Old Style" panose="02050604050505020204" pitchFamily="18" charset="0"/>
              </a:rPr>
              <a:t>The most frequently edited files are</a:t>
            </a:r>
            <a:r>
              <a:rPr lang="en-US" altLang="en-US" sz="2000" b="1" dirty="0" smtClean="0">
                <a:solidFill>
                  <a:schemeClr val="accent5">
                    <a:lumMod val="50000"/>
                  </a:schemeClr>
                </a:solidFill>
                <a:latin typeface="Bookman Old Style" panose="02050604050505020204" pitchFamily="18" charset="0"/>
              </a:rPr>
              <a:t>:</a:t>
            </a:r>
          </a:p>
          <a:p>
            <a:pPr eaLnBrk="0" fontAlgn="base" hangingPunct="0">
              <a:spcBef>
                <a:spcPct val="0"/>
              </a:spcBef>
              <a:spcAft>
                <a:spcPct val="0"/>
              </a:spcAft>
            </a:pPr>
            <a:endParaRPr lang="en-US" altLang="en-US" sz="2000" b="1" dirty="0">
              <a:solidFill>
                <a:schemeClr val="accent5">
                  <a:lumMod val="50000"/>
                </a:schemeClr>
              </a:solidFill>
              <a:latin typeface="Bookman Old Style" panose="02050604050505020204" pitchFamily="18" charset="0"/>
            </a:endParaRPr>
          </a:p>
          <a:p>
            <a:pPr eaLnBrk="0" fontAlgn="base" hangingPunct="0">
              <a:spcBef>
                <a:spcPct val="0"/>
              </a:spcBef>
              <a:spcAft>
                <a:spcPct val="0"/>
              </a:spcAft>
            </a:pPr>
            <a:endParaRPr lang="en-US" altLang="en-US" sz="2000" b="1" dirty="0" smtClean="0">
              <a:solidFill>
                <a:schemeClr val="accent5">
                  <a:lumMod val="50000"/>
                </a:schemeClr>
              </a:solidFill>
              <a:latin typeface="Bookman Old Style" panose="02050604050505020204" pitchFamily="18" charset="0"/>
            </a:endParaRPr>
          </a:p>
          <a:p>
            <a:pPr eaLnBrk="0" fontAlgn="base" hangingPunct="0">
              <a:spcBef>
                <a:spcPct val="0"/>
              </a:spcBef>
              <a:spcAft>
                <a:spcPct val="0"/>
              </a:spcAft>
            </a:pPr>
            <a:endParaRPr lang="en-US" altLang="en-US" sz="2000" b="1" dirty="0">
              <a:solidFill>
                <a:schemeClr val="accent5">
                  <a:lumMod val="50000"/>
                </a:schemeClr>
              </a:solidFill>
              <a:latin typeface="Bookman Old Style" panose="02050604050505020204" pitchFamily="18" charset="0"/>
            </a:endParaRPr>
          </a:p>
          <a:p>
            <a:pPr eaLnBrk="0" fontAlgn="base" hangingPunct="0">
              <a:spcBef>
                <a:spcPct val="0"/>
              </a:spcBef>
              <a:spcAft>
                <a:spcPct val="0"/>
              </a:spcAft>
            </a:pPr>
            <a:endParaRPr lang="en-US" altLang="en-US" sz="2000" b="1" dirty="0" smtClean="0">
              <a:solidFill>
                <a:schemeClr val="accent5">
                  <a:lumMod val="50000"/>
                </a:schemeClr>
              </a:solidFill>
              <a:latin typeface="Bookman Old Style" panose="02050604050505020204" pitchFamily="18" charset="0"/>
            </a:endParaRPr>
          </a:p>
          <a:p>
            <a:pPr marL="342900" indent="-342900" algn="just" fontAlgn="base">
              <a:spcBef>
                <a:spcPct val="0"/>
              </a:spcBef>
              <a:spcAft>
                <a:spcPct val="0"/>
              </a:spcAft>
              <a:buFont typeface="Wingdings" panose="05000000000000000000" pitchFamily="2" charset="2"/>
              <a:buChar char="v"/>
            </a:pPr>
            <a:r>
              <a:rPr lang="en-US" altLang="en-US" sz="2000" b="1" dirty="0" smtClean="0">
                <a:solidFill>
                  <a:schemeClr val="accent5">
                    <a:lumMod val="50000"/>
                  </a:schemeClr>
                </a:solidFill>
                <a:latin typeface="Bookman Old Style" panose="02050604050505020204" pitchFamily="18" charset="0"/>
              </a:rPr>
              <a:t>res/layout/activity_main.xml</a:t>
            </a:r>
            <a:r>
              <a:rPr lang="en-US" altLang="en-US" sz="2000" dirty="0">
                <a:solidFill>
                  <a:schemeClr val="accent5">
                    <a:lumMod val="50000"/>
                  </a:schemeClr>
                </a:solidFill>
                <a:latin typeface="Bookman Old Style" panose="02050604050505020204" pitchFamily="18" charset="0"/>
              </a:rPr>
              <a:t> - This file describes the layout of the activity's UI. This means the placement of every view object on one app screen.</a:t>
            </a:r>
          </a:p>
          <a:p>
            <a:pPr marL="342900" indent="-342900" algn="just" fontAlgn="base">
              <a:spcBef>
                <a:spcPct val="0"/>
              </a:spcBef>
              <a:spcAft>
                <a:spcPct val="0"/>
              </a:spcAft>
              <a:buFont typeface="Wingdings" panose="05000000000000000000" pitchFamily="2" charset="2"/>
              <a:buChar char="v"/>
            </a:pPr>
            <a:endParaRPr lang="en-US" altLang="en-US" sz="2000" dirty="0">
              <a:solidFill>
                <a:schemeClr val="accent5">
                  <a:lumMod val="50000"/>
                </a:schemeClr>
              </a:solidFill>
              <a:latin typeface="Bookman Old Style" panose="02050604050505020204" pitchFamily="18" charset="0"/>
            </a:endParaRPr>
          </a:p>
          <a:p>
            <a:pPr marL="342900" indent="-342900" algn="just" fontAlgn="base">
              <a:spcBef>
                <a:spcPct val="0"/>
              </a:spcBef>
              <a:spcAft>
                <a:spcPct val="0"/>
              </a:spcAft>
              <a:buFont typeface="Wingdings" panose="05000000000000000000" pitchFamily="2" charset="2"/>
              <a:buChar char="v"/>
            </a:pPr>
            <a:r>
              <a:rPr lang="en-US" altLang="en-US" sz="2000" b="1" dirty="0" err="1">
                <a:solidFill>
                  <a:schemeClr val="accent5">
                    <a:lumMod val="50000"/>
                  </a:schemeClr>
                </a:solidFill>
                <a:latin typeface="Bookman Old Style" panose="02050604050505020204" pitchFamily="18" charset="0"/>
              </a:rPr>
              <a:t>src</a:t>
            </a:r>
            <a:r>
              <a:rPr lang="en-US" altLang="en-US" sz="2000" b="1" dirty="0">
                <a:solidFill>
                  <a:schemeClr val="accent5">
                    <a:lumMod val="50000"/>
                  </a:schemeClr>
                </a:solidFill>
                <a:latin typeface="Bookman Old Style" panose="02050604050505020204" pitchFamily="18" charset="0"/>
              </a:rPr>
              <a:t>/.../MainActivity.java</a:t>
            </a:r>
            <a:r>
              <a:rPr lang="en-US" altLang="en-US" sz="2000" dirty="0">
                <a:solidFill>
                  <a:schemeClr val="accent5">
                    <a:lumMod val="50000"/>
                  </a:schemeClr>
                </a:solidFill>
                <a:latin typeface="Bookman Old Style" panose="02050604050505020204" pitchFamily="18" charset="0"/>
              </a:rPr>
              <a:t> - The Activity "controller" that constructs the activity using the view, and handles all event handling and view logic for one app screen.</a:t>
            </a:r>
          </a:p>
          <a:p>
            <a:pPr marL="342900" indent="-342900" algn="just" fontAlgn="base">
              <a:spcBef>
                <a:spcPct val="0"/>
              </a:spcBef>
              <a:spcAft>
                <a:spcPct val="0"/>
              </a:spcAft>
              <a:buFont typeface="Wingdings" panose="05000000000000000000" pitchFamily="2" charset="2"/>
              <a:buChar char="v"/>
            </a:pPr>
            <a:endParaRPr lang="en-US" altLang="en-US" sz="2000" dirty="0">
              <a:solidFill>
                <a:schemeClr val="accent5">
                  <a:lumMod val="50000"/>
                </a:schemeClr>
              </a:solidFill>
              <a:latin typeface="Bookman Old Style" panose="02050604050505020204" pitchFamily="18" charset="0"/>
            </a:endParaRPr>
          </a:p>
          <a:p>
            <a:pPr marL="342900" indent="-342900" algn="just" fontAlgn="base">
              <a:spcBef>
                <a:spcPct val="0"/>
              </a:spcBef>
              <a:spcAft>
                <a:spcPct val="0"/>
              </a:spcAft>
              <a:buFont typeface="Wingdings" panose="05000000000000000000" pitchFamily="2" charset="2"/>
              <a:buChar char="v"/>
            </a:pPr>
            <a:r>
              <a:rPr lang="en-US" altLang="en-US" sz="2000" b="1" dirty="0">
                <a:solidFill>
                  <a:schemeClr val="accent5">
                    <a:lumMod val="50000"/>
                  </a:schemeClr>
                </a:solidFill>
                <a:latin typeface="Bookman Old Style" panose="02050604050505020204" pitchFamily="18" charset="0"/>
              </a:rPr>
              <a:t>AndroidManifest.xml</a:t>
            </a:r>
            <a:r>
              <a:rPr lang="en-US" altLang="en-US" sz="2000" dirty="0">
                <a:solidFill>
                  <a:schemeClr val="accent5">
                    <a:lumMod val="50000"/>
                  </a:schemeClr>
                </a:solidFill>
                <a:latin typeface="Bookman Old Style" panose="02050604050505020204" pitchFamily="18" charset="0"/>
              </a:rPr>
              <a:t> - This is the Android application definition file. It contains information about the Android application such as minimum Android version, permission to access Android device capabilities such as internet access permission, ability to use phone permission, etc.</a:t>
            </a:r>
          </a:p>
        </p:txBody>
      </p:sp>
      <p:sp>
        <p:nvSpPr>
          <p:cNvPr id="3" name="Footer Placeholder 2"/>
          <p:cNvSpPr>
            <a:spLocks noGrp="1"/>
          </p:cNvSpPr>
          <p:nvPr>
            <p:ph type="ftr" sz="quarter" idx="11"/>
          </p:nvPr>
        </p:nvSpPr>
        <p:spPr/>
        <p:txBody>
          <a:bodyPr/>
          <a:lstStyle/>
          <a:p>
            <a:r>
              <a:rPr lang="en-US" smtClean="0"/>
              <a:t>Introduction to Android : Dept. of B.Voc SD&amp;SA</a:t>
            </a:r>
            <a:endParaRPr lang="en-US"/>
          </a:p>
        </p:txBody>
      </p:sp>
      <p:sp>
        <p:nvSpPr>
          <p:cNvPr id="4" name="Slide Number Placeholder 3"/>
          <p:cNvSpPr>
            <a:spLocks noGrp="1"/>
          </p:cNvSpPr>
          <p:nvPr>
            <p:ph type="sldNum" sz="quarter" idx="12"/>
          </p:nvPr>
        </p:nvSpPr>
        <p:spPr/>
        <p:txBody>
          <a:bodyPr/>
          <a:lstStyle/>
          <a:p>
            <a:fld id="{48117847-5903-4D43-9084-40F50C66EC62}" type="slidenum">
              <a:rPr lang="en-US" smtClean="0"/>
              <a:t>7</a:t>
            </a:fld>
            <a:endParaRPr lang="en-US"/>
          </a:p>
        </p:txBody>
      </p:sp>
    </p:spTree>
    <p:extLst>
      <p:ext uri="{BB962C8B-B14F-4D97-AF65-F5344CB8AC3E}">
        <p14:creationId xmlns:p14="http://schemas.microsoft.com/office/powerpoint/2010/main" val="40260930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Layo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8321" y="1284514"/>
            <a:ext cx="7932167" cy="44958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192404" y="452846"/>
            <a:ext cx="4572000" cy="400110"/>
          </a:xfrm>
          <a:prstGeom prst="rect">
            <a:avLst/>
          </a:prstGeom>
        </p:spPr>
        <p:txBody>
          <a:bodyPr>
            <a:spAutoFit/>
          </a:bodyPr>
          <a:lstStyle/>
          <a:p>
            <a:r>
              <a:rPr lang="en-US" sz="2000" b="1" dirty="0" smtClean="0">
                <a:solidFill>
                  <a:schemeClr val="accent5">
                    <a:lumMod val="50000"/>
                  </a:schemeClr>
                </a:solidFill>
                <a:latin typeface="Bookman Old Style" panose="02050604050505020204" pitchFamily="18" charset="0"/>
              </a:rPr>
              <a:t>Android </a:t>
            </a:r>
            <a:r>
              <a:rPr lang="en-US" sz="2000" b="1" dirty="0">
                <a:solidFill>
                  <a:schemeClr val="accent5">
                    <a:lumMod val="50000"/>
                  </a:schemeClr>
                </a:solidFill>
                <a:latin typeface="Bookman Old Style" panose="02050604050505020204" pitchFamily="18" charset="0"/>
              </a:rPr>
              <a:t>- UI Layouts</a:t>
            </a:r>
          </a:p>
        </p:txBody>
      </p:sp>
      <p:sp>
        <p:nvSpPr>
          <p:cNvPr id="3" name="Footer Placeholder 2"/>
          <p:cNvSpPr>
            <a:spLocks noGrp="1"/>
          </p:cNvSpPr>
          <p:nvPr>
            <p:ph type="ftr" sz="quarter" idx="11"/>
          </p:nvPr>
        </p:nvSpPr>
        <p:spPr/>
        <p:txBody>
          <a:bodyPr/>
          <a:lstStyle/>
          <a:p>
            <a:r>
              <a:rPr lang="en-US" smtClean="0"/>
              <a:t>Introduction to Android : Dept. of B.Voc SD&amp;SA</a:t>
            </a:r>
            <a:endParaRPr lang="en-US"/>
          </a:p>
        </p:txBody>
      </p:sp>
      <p:sp>
        <p:nvSpPr>
          <p:cNvPr id="4" name="Slide Number Placeholder 3"/>
          <p:cNvSpPr>
            <a:spLocks noGrp="1"/>
          </p:cNvSpPr>
          <p:nvPr>
            <p:ph type="sldNum" sz="quarter" idx="12"/>
          </p:nvPr>
        </p:nvSpPr>
        <p:spPr/>
        <p:txBody>
          <a:bodyPr/>
          <a:lstStyle/>
          <a:p>
            <a:fld id="{48117847-5903-4D43-9084-40F50C66EC62}" type="slidenum">
              <a:rPr lang="en-US" smtClean="0"/>
              <a:t>8</a:t>
            </a:fld>
            <a:endParaRPr lang="en-US"/>
          </a:p>
        </p:txBody>
      </p:sp>
    </p:spTree>
    <p:extLst>
      <p:ext uri="{BB962C8B-B14F-4D97-AF65-F5344CB8AC3E}">
        <p14:creationId xmlns:p14="http://schemas.microsoft.com/office/powerpoint/2010/main" val="2577380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328069577"/>
              </p:ext>
            </p:extLst>
          </p:nvPr>
        </p:nvGraphicFramePr>
        <p:xfrm>
          <a:off x="914399" y="2362200"/>
          <a:ext cx="10659291" cy="3399156"/>
        </p:xfrm>
        <a:graphic>
          <a:graphicData uri="http://schemas.openxmlformats.org/drawingml/2006/table">
            <a:tbl>
              <a:tblPr/>
              <a:tblGrid>
                <a:gridCol w="1136470">
                  <a:extLst>
                    <a:ext uri="{9D8B030D-6E8A-4147-A177-3AD203B41FA5}">
                      <a16:colId xmlns:a16="http://schemas.microsoft.com/office/drawing/2014/main" val="1380135071"/>
                    </a:ext>
                  </a:extLst>
                </a:gridCol>
                <a:gridCol w="9522821">
                  <a:extLst>
                    <a:ext uri="{9D8B030D-6E8A-4147-A177-3AD203B41FA5}">
                      <a16:colId xmlns:a16="http://schemas.microsoft.com/office/drawing/2014/main" val="336808110"/>
                    </a:ext>
                  </a:extLst>
                </a:gridCol>
              </a:tblGrid>
              <a:tr h="334857">
                <a:tc>
                  <a:txBody>
                    <a:bodyPr/>
                    <a:lstStyle/>
                    <a:p>
                      <a:pPr algn="ctr" defTabSz="914400" rtl="0" eaLnBrk="1" fontAlgn="t" latinLnBrk="0" hangingPunct="1"/>
                      <a:r>
                        <a:rPr lang="en-US" sz="2000" kern="1200">
                          <a:solidFill>
                            <a:schemeClr val="accent5">
                              <a:lumMod val="50000"/>
                            </a:schemeClr>
                          </a:solidFill>
                          <a:latin typeface="Bookman Old Style" panose="02050604050505020204" pitchFamily="18" charset="0"/>
                          <a:ea typeface="+mn-ea"/>
                          <a:cs typeface="+mn-cs"/>
                        </a:rPr>
                        <a:t>Sr.No</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algn="ctr" defTabSz="914400" rtl="0" eaLnBrk="1" fontAlgn="t" latinLnBrk="0" hangingPunct="1"/>
                      <a:r>
                        <a:rPr lang="en-US" sz="2000" kern="1200" dirty="0">
                          <a:solidFill>
                            <a:schemeClr val="accent5">
                              <a:lumMod val="50000"/>
                            </a:schemeClr>
                          </a:solidFill>
                          <a:latin typeface="Bookman Old Style" panose="02050604050505020204" pitchFamily="18" charset="0"/>
                          <a:ea typeface="+mn-ea"/>
                          <a:cs typeface="+mn-cs"/>
                        </a:rPr>
                        <a:t>Layout &amp; Description</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3929008140"/>
                  </a:ext>
                </a:extLst>
              </a:tr>
              <a:tr h="980652">
                <a:tc>
                  <a:txBody>
                    <a:bodyPr/>
                    <a:lstStyle/>
                    <a:p>
                      <a:pPr algn="ctr" defTabSz="914400" rtl="0" eaLnBrk="1" fontAlgn="t" latinLnBrk="0" hangingPunct="1"/>
                      <a:r>
                        <a:rPr lang="en-US" sz="2000" kern="1200" dirty="0">
                          <a:solidFill>
                            <a:schemeClr val="accent5">
                              <a:lumMod val="50000"/>
                            </a:schemeClr>
                          </a:solidFill>
                          <a:latin typeface="Bookman Old Style" panose="02050604050505020204" pitchFamily="18" charset="0"/>
                          <a:ea typeface="+mn-ea"/>
                          <a:cs typeface="+mn-cs"/>
                        </a:rPr>
                        <a:t>1</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l" defTabSz="914400" rtl="0" eaLnBrk="1" fontAlgn="t" latinLnBrk="0" hangingPunct="1"/>
                      <a:r>
                        <a:rPr lang="en-US" sz="2000" kern="1200" dirty="0">
                          <a:solidFill>
                            <a:schemeClr val="accent5">
                              <a:lumMod val="50000"/>
                            </a:schemeClr>
                          </a:solidFill>
                          <a:latin typeface="Bookman Old Style" panose="02050604050505020204" pitchFamily="18" charset="0"/>
                          <a:ea typeface="+mn-ea"/>
                          <a:cs typeface="+mn-cs"/>
                          <a:hlinkClick r:id="rId2"/>
                        </a:rPr>
                        <a:t>Linear </a:t>
                      </a:r>
                      <a:r>
                        <a:rPr lang="en-US" sz="2000" kern="1200" dirty="0" smtClean="0">
                          <a:solidFill>
                            <a:schemeClr val="accent5">
                              <a:lumMod val="50000"/>
                            </a:schemeClr>
                          </a:solidFill>
                          <a:latin typeface="Bookman Old Style" panose="02050604050505020204" pitchFamily="18" charset="0"/>
                          <a:ea typeface="+mn-ea"/>
                          <a:cs typeface="+mn-cs"/>
                          <a:hlinkClick r:id="rId2"/>
                        </a:rPr>
                        <a:t>Layout</a:t>
                      </a:r>
                      <a:r>
                        <a:rPr lang="en-US" sz="2000" kern="1200" dirty="0" smtClean="0">
                          <a:solidFill>
                            <a:schemeClr val="accent5">
                              <a:lumMod val="50000"/>
                            </a:schemeClr>
                          </a:solidFill>
                          <a:latin typeface="Bookman Old Style" panose="02050604050505020204" pitchFamily="18" charset="0"/>
                          <a:ea typeface="+mn-ea"/>
                          <a:cs typeface="+mn-cs"/>
                        </a:rPr>
                        <a:t> </a:t>
                      </a:r>
                      <a:r>
                        <a:rPr lang="en-US" sz="2000" kern="1200" dirty="0" err="1" smtClean="0">
                          <a:solidFill>
                            <a:schemeClr val="accent5">
                              <a:lumMod val="50000"/>
                            </a:schemeClr>
                          </a:solidFill>
                          <a:latin typeface="Bookman Old Style" panose="02050604050505020204" pitchFamily="18" charset="0"/>
                          <a:ea typeface="+mn-ea"/>
                          <a:cs typeface="+mn-cs"/>
                        </a:rPr>
                        <a:t>LinearLayout</a:t>
                      </a:r>
                      <a:r>
                        <a:rPr lang="en-US" sz="2000" kern="1200" dirty="0" smtClean="0">
                          <a:solidFill>
                            <a:schemeClr val="accent5">
                              <a:lumMod val="50000"/>
                            </a:schemeClr>
                          </a:solidFill>
                          <a:latin typeface="Bookman Old Style" panose="02050604050505020204" pitchFamily="18" charset="0"/>
                          <a:ea typeface="+mn-ea"/>
                          <a:cs typeface="+mn-cs"/>
                        </a:rPr>
                        <a:t> </a:t>
                      </a:r>
                      <a:r>
                        <a:rPr lang="en-US" sz="2000" kern="1200" dirty="0">
                          <a:solidFill>
                            <a:schemeClr val="accent5">
                              <a:lumMod val="50000"/>
                            </a:schemeClr>
                          </a:solidFill>
                          <a:latin typeface="Bookman Old Style" panose="02050604050505020204" pitchFamily="18" charset="0"/>
                          <a:ea typeface="+mn-ea"/>
                          <a:cs typeface="+mn-cs"/>
                        </a:rPr>
                        <a:t>is a view group that aligns all children in a single direction, vertically or horizontally.</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847887599"/>
                  </a:ext>
                </a:extLst>
              </a:tr>
              <a:tr h="1195917">
                <a:tc>
                  <a:txBody>
                    <a:bodyPr/>
                    <a:lstStyle/>
                    <a:p>
                      <a:pPr algn="ctr" defTabSz="914400" rtl="0" eaLnBrk="1" fontAlgn="t" latinLnBrk="0" hangingPunct="1"/>
                      <a:r>
                        <a:rPr lang="en-US" sz="2000" kern="1200" dirty="0">
                          <a:solidFill>
                            <a:schemeClr val="accent5">
                              <a:lumMod val="50000"/>
                            </a:schemeClr>
                          </a:solidFill>
                          <a:latin typeface="Bookman Old Style" panose="02050604050505020204" pitchFamily="18" charset="0"/>
                          <a:ea typeface="+mn-ea"/>
                          <a:cs typeface="+mn-cs"/>
                        </a:rPr>
                        <a:t>2</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l" defTabSz="914400" rtl="0" eaLnBrk="1" fontAlgn="t" latinLnBrk="0" hangingPunct="1"/>
                      <a:r>
                        <a:rPr lang="en-US" sz="2000" kern="1200" dirty="0" smtClean="0">
                          <a:solidFill>
                            <a:schemeClr val="accent5">
                              <a:lumMod val="50000"/>
                            </a:schemeClr>
                          </a:solidFill>
                          <a:latin typeface="Bookman Old Style" panose="02050604050505020204" pitchFamily="18" charset="0"/>
                          <a:ea typeface="+mn-ea"/>
                          <a:cs typeface="+mn-cs"/>
                          <a:hlinkClick r:id="rId3"/>
                        </a:rPr>
                        <a:t>Relative Layout</a:t>
                      </a:r>
                      <a:r>
                        <a:rPr lang="en-US" sz="2000" kern="1200" dirty="0" smtClean="0">
                          <a:solidFill>
                            <a:schemeClr val="accent5">
                              <a:lumMod val="50000"/>
                            </a:schemeClr>
                          </a:solidFill>
                          <a:latin typeface="Bookman Old Style" panose="02050604050505020204" pitchFamily="18" charset="0"/>
                          <a:ea typeface="+mn-ea"/>
                          <a:cs typeface="+mn-cs"/>
                        </a:rPr>
                        <a:t> </a:t>
                      </a:r>
                      <a:r>
                        <a:rPr lang="en-US" sz="2000" kern="1200" dirty="0" err="1" smtClean="0">
                          <a:solidFill>
                            <a:schemeClr val="accent5">
                              <a:lumMod val="50000"/>
                            </a:schemeClr>
                          </a:solidFill>
                          <a:latin typeface="Bookman Old Style" panose="02050604050505020204" pitchFamily="18" charset="0"/>
                          <a:ea typeface="+mn-ea"/>
                          <a:cs typeface="+mn-cs"/>
                        </a:rPr>
                        <a:t>RelativeLayout</a:t>
                      </a:r>
                      <a:r>
                        <a:rPr lang="en-US" sz="2000" kern="1200" dirty="0" smtClean="0">
                          <a:solidFill>
                            <a:schemeClr val="accent5">
                              <a:lumMod val="50000"/>
                            </a:schemeClr>
                          </a:solidFill>
                          <a:latin typeface="Bookman Old Style" panose="02050604050505020204" pitchFamily="18" charset="0"/>
                          <a:ea typeface="+mn-ea"/>
                          <a:cs typeface="+mn-cs"/>
                        </a:rPr>
                        <a:t> </a:t>
                      </a:r>
                      <a:r>
                        <a:rPr lang="en-US" sz="2000" kern="1200" dirty="0">
                          <a:solidFill>
                            <a:schemeClr val="accent5">
                              <a:lumMod val="50000"/>
                            </a:schemeClr>
                          </a:solidFill>
                          <a:latin typeface="Bookman Old Style" panose="02050604050505020204" pitchFamily="18" charset="0"/>
                          <a:ea typeface="+mn-ea"/>
                          <a:cs typeface="+mn-cs"/>
                        </a:rPr>
                        <a:t>is a view group that displays child views in relative positions.</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778186110"/>
                  </a:ext>
                </a:extLst>
              </a:tr>
              <a:tr h="765387">
                <a:tc>
                  <a:txBody>
                    <a:bodyPr/>
                    <a:lstStyle/>
                    <a:p>
                      <a:pPr algn="ctr" defTabSz="914400" rtl="0" eaLnBrk="1" fontAlgn="t" latinLnBrk="0" hangingPunct="1"/>
                      <a:r>
                        <a:rPr lang="en-US" sz="2000" kern="1200" dirty="0">
                          <a:solidFill>
                            <a:schemeClr val="accent5">
                              <a:lumMod val="50000"/>
                            </a:schemeClr>
                          </a:solidFill>
                          <a:latin typeface="Bookman Old Style" panose="02050604050505020204" pitchFamily="18" charset="0"/>
                          <a:ea typeface="+mn-ea"/>
                          <a:cs typeface="+mn-cs"/>
                        </a:rPr>
                        <a:t>3</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l" defTabSz="914400" rtl="0" eaLnBrk="1" fontAlgn="t" latinLnBrk="0" hangingPunct="1"/>
                      <a:r>
                        <a:rPr lang="en-US" sz="2000" kern="1200" dirty="0">
                          <a:solidFill>
                            <a:schemeClr val="accent5">
                              <a:lumMod val="50000"/>
                            </a:schemeClr>
                          </a:solidFill>
                          <a:latin typeface="Bookman Old Style" panose="02050604050505020204" pitchFamily="18" charset="0"/>
                          <a:ea typeface="+mn-ea"/>
                          <a:cs typeface="+mn-cs"/>
                          <a:hlinkClick r:id="rId4"/>
                        </a:rPr>
                        <a:t>Table </a:t>
                      </a:r>
                      <a:r>
                        <a:rPr lang="en-US" sz="2000" kern="1200" dirty="0" smtClean="0">
                          <a:solidFill>
                            <a:schemeClr val="accent5">
                              <a:lumMod val="50000"/>
                            </a:schemeClr>
                          </a:solidFill>
                          <a:latin typeface="Bookman Old Style" panose="02050604050505020204" pitchFamily="18" charset="0"/>
                          <a:ea typeface="+mn-ea"/>
                          <a:cs typeface="+mn-cs"/>
                          <a:hlinkClick r:id="rId4"/>
                        </a:rPr>
                        <a:t>Layout</a:t>
                      </a:r>
                      <a:r>
                        <a:rPr lang="en-US" sz="2000" kern="1200" dirty="0" smtClean="0">
                          <a:solidFill>
                            <a:schemeClr val="accent5">
                              <a:lumMod val="50000"/>
                            </a:schemeClr>
                          </a:solidFill>
                          <a:latin typeface="Bookman Old Style" panose="02050604050505020204" pitchFamily="18" charset="0"/>
                          <a:ea typeface="+mn-ea"/>
                          <a:cs typeface="+mn-cs"/>
                        </a:rPr>
                        <a:t> </a:t>
                      </a:r>
                      <a:r>
                        <a:rPr lang="en-US" sz="2000" kern="1200" dirty="0" err="1" smtClean="0">
                          <a:solidFill>
                            <a:schemeClr val="accent5">
                              <a:lumMod val="50000"/>
                            </a:schemeClr>
                          </a:solidFill>
                          <a:latin typeface="Bookman Old Style" panose="02050604050505020204" pitchFamily="18" charset="0"/>
                          <a:ea typeface="+mn-ea"/>
                          <a:cs typeface="+mn-cs"/>
                        </a:rPr>
                        <a:t>TableLayout</a:t>
                      </a:r>
                      <a:r>
                        <a:rPr lang="en-US" sz="2000" kern="1200" dirty="0" smtClean="0">
                          <a:solidFill>
                            <a:schemeClr val="accent5">
                              <a:lumMod val="50000"/>
                            </a:schemeClr>
                          </a:solidFill>
                          <a:latin typeface="Bookman Old Style" panose="02050604050505020204" pitchFamily="18" charset="0"/>
                          <a:ea typeface="+mn-ea"/>
                          <a:cs typeface="+mn-cs"/>
                        </a:rPr>
                        <a:t> </a:t>
                      </a:r>
                      <a:r>
                        <a:rPr lang="en-US" sz="2000" kern="1200" dirty="0">
                          <a:solidFill>
                            <a:schemeClr val="accent5">
                              <a:lumMod val="50000"/>
                            </a:schemeClr>
                          </a:solidFill>
                          <a:latin typeface="Bookman Old Style" panose="02050604050505020204" pitchFamily="18" charset="0"/>
                          <a:ea typeface="+mn-ea"/>
                          <a:cs typeface="+mn-cs"/>
                        </a:rPr>
                        <a:t>is a view that groups views into rows and columns.</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304092289"/>
                  </a:ext>
                </a:extLst>
              </a:tr>
            </a:tbl>
          </a:graphicData>
        </a:graphic>
      </p:graphicFrame>
      <p:sp>
        <p:nvSpPr>
          <p:cNvPr id="3" name="Rectangle 2"/>
          <p:cNvSpPr>
            <a:spLocks noChangeArrowheads="1"/>
          </p:cNvSpPr>
          <p:nvPr/>
        </p:nvSpPr>
        <p:spPr bwMode="auto">
          <a:xfrm>
            <a:off x="418012" y="251454"/>
            <a:ext cx="11260182" cy="1479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31740" rIns="31740" bIns="3174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en-US" sz="2000" b="1" dirty="0">
                <a:solidFill>
                  <a:schemeClr val="accent5">
                    <a:lumMod val="50000"/>
                  </a:schemeClr>
                </a:solidFill>
                <a:latin typeface="Bookman Old Style" panose="02050604050505020204" pitchFamily="18" charset="0"/>
              </a:rPr>
              <a:t>Android Layout Types</a:t>
            </a:r>
          </a:p>
          <a:p>
            <a:pPr algn="just"/>
            <a:endParaRPr lang="en-US" altLang="en-US" sz="1600" dirty="0">
              <a:solidFill>
                <a:srgbClr val="121214"/>
              </a:solidFill>
              <a:latin typeface="Verdana" panose="020B0604030504040204" pitchFamily="34" charset="0"/>
            </a:endParaRPr>
          </a:p>
          <a:p>
            <a:pPr algn="just"/>
            <a:endParaRPr lang="en-US" altLang="en-US" sz="1600" dirty="0">
              <a:solidFill>
                <a:srgbClr val="121214"/>
              </a:solidFill>
              <a:latin typeface="Verdana" panose="020B0604030504040204" pitchFamily="34" charset="0"/>
            </a:endParaRPr>
          </a:p>
          <a:p>
            <a:pPr eaLnBrk="1" hangingPunct="1"/>
            <a:r>
              <a:rPr lang="en-US" altLang="en-US" sz="2000" dirty="0">
                <a:solidFill>
                  <a:schemeClr val="accent5">
                    <a:lumMod val="50000"/>
                  </a:schemeClr>
                </a:solidFill>
                <a:latin typeface="Bookman Old Style" panose="02050604050505020204" pitchFamily="18" charset="0"/>
              </a:rPr>
              <a:t>There are number of Layouts provided by Android which will use in almost all the Android applications to provide different view, look and feel.</a:t>
            </a:r>
          </a:p>
        </p:txBody>
      </p:sp>
      <p:sp>
        <p:nvSpPr>
          <p:cNvPr id="4" name="Footer Placeholder 3"/>
          <p:cNvSpPr>
            <a:spLocks noGrp="1"/>
          </p:cNvSpPr>
          <p:nvPr>
            <p:ph type="ftr" sz="quarter" idx="11"/>
          </p:nvPr>
        </p:nvSpPr>
        <p:spPr/>
        <p:txBody>
          <a:bodyPr/>
          <a:lstStyle/>
          <a:p>
            <a:r>
              <a:rPr lang="en-US" smtClean="0"/>
              <a:t>Introduction to Android : Dept. of B.Voc SD&amp;SA</a:t>
            </a:r>
            <a:endParaRPr lang="en-US"/>
          </a:p>
        </p:txBody>
      </p:sp>
      <p:sp>
        <p:nvSpPr>
          <p:cNvPr id="5" name="Slide Number Placeholder 4"/>
          <p:cNvSpPr>
            <a:spLocks noGrp="1"/>
          </p:cNvSpPr>
          <p:nvPr>
            <p:ph type="sldNum" sz="quarter" idx="12"/>
          </p:nvPr>
        </p:nvSpPr>
        <p:spPr/>
        <p:txBody>
          <a:bodyPr/>
          <a:lstStyle/>
          <a:p>
            <a:fld id="{48117847-5903-4D43-9084-40F50C66EC62}" type="slidenum">
              <a:rPr lang="en-US" smtClean="0"/>
              <a:t>9</a:t>
            </a:fld>
            <a:endParaRPr lang="en-US"/>
          </a:p>
        </p:txBody>
      </p:sp>
    </p:spTree>
    <p:extLst>
      <p:ext uri="{BB962C8B-B14F-4D97-AF65-F5344CB8AC3E}">
        <p14:creationId xmlns:p14="http://schemas.microsoft.com/office/powerpoint/2010/main" val="3635613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2554</TotalTime>
  <Words>909</Words>
  <Application>Microsoft Office PowerPoint</Application>
  <PresentationFormat>Widescreen</PresentationFormat>
  <Paragraphs>170</Paragraphs>
  <Slides>20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-apple-system</vt:lpstr>
      <vt:lpstr>Arial</vt:lpstr>
      <vt:lpstr>Bookman Old Style</vt:lpstr>
      <vt:lpstr>Calibri</vt:lpstr>
      <vt:lpstr>Calibri Light</vt:lpstr>
      <vt:lpstr>等线</vt:lpstr>
      <vt:lpstr>Helvetica Neue</vt:lpstr>
      <vt:lpstr>Verdana</vt:lpstr>
      <vt:lpstr>Wingdings</vt:lpstr>
      <vt:lpstr>Office Theme</vt:lpstr>
      <vt:lpstr>Introduction to Android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Service</vt:lpstr>
      <vt:lpstr>Content provider</vt:lpstr>
      <vt:lpstr>Broadcast receivers</vt:lpstr>
      <vt:lpstr>Intent</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Android</dc:title>
  <dc:creator>Windows User</dc:creator>
  <cp:lastModifiedBy>Windows User</cp:lastModifiedBy>
  <cp:revision>21</cp:revision>
  <dcterms:created xsi:type="dcterms:W3CDTF">2019-03-18T11:14:19Z</dcterms:created>
  <dcterms:modified xsi:type="dcterms:W3CDTF">2019-03-20T05:53:45Z</dcterms:modified>
</cp:coreProperties>
</file>